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3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02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72CDF-14D7-40FC-81D7-108F330CE6ED}" type="doc">
      <dgm:prSet loTypeId="urn:microsoft.com/office/officeart/2005/8/layout/cycle5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B2FC9636-5D22-4363-9190-341C14DEA9FD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>
              <a:latin typeface="Century Gothic" pitchFamily="34" charset="0"/>
            </a:rPr>
            <a:t>Планирование </a:t>
          </a:r>
          <a:r>
            <a:rPr lang="ru-RU" sz="2400" dirty="0" smtClean="0">
              <a:solidFill>
                <a:schemeClr val="bg1"/>
              </a:solidFill>
              <a:latin typeface="Century Gothic" pitchFamily="34" charset="0"/>
            </a:rPr>
            <a:t>учебного</a:t>
          </a:r>
          <a:r>
            <a:rPr lang="ru-RU" sz="2400" dirty="0" smtClean="0">
              <a:latin typeface="Century Gothic" pitchFamily="34" charset="0"/>
            </a:rPr>
            <a:t> процесса </a:t>
          </a:r>
          <a:endParaRPr lang="ru-RU" sz="2400" dirty="0">
            <a:latin typeface="Century Gothic" pitchFamily="34" charset="0"/>
          </a:endParaRPr>
        </a:p>
      </dgm:t>
    </dgm:pt>
    <dgm:pt modelId="{40C73525-7F72-4459-B9C5-0F3B22E83EFD}" type="parTrans" cxnId="{1D860693-D633-4989-B783-F7D8C8139C8A}">
      <dgm:prSet/>
      <dgm:spPr/>
      <dgm:t>
        <a:bodyPr/>
        <a:lstStyle/>
        <a:p>
          <a:endParaRPr lang="ru-RU"/>
        </a:p>
      </dgm:t>
    </dgm:pt>
    <dgm:pt modelId="{8B66D3DF-31C1-494B-A3AA-A8D5982FE92C}" type="sibTrans" cxnId="{1D860693-D633-4989-B783-F7D8C8139C8A}">
      <dgm:prSet/>
      <dgm:spPr/>
      <dgm:t>
        <a:bodyPr/>
        <a:lstStyle/>
        <a:p>
          <a:endParaRPr lang="ru-RU"/>
        </a:p>
      </dgm:t>
    </dgm:pt>
    <dgm:pt modelId="{EA556224-9FA8-4667-B2D0-45DB09232929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Организация учебного процесса</a:t>
          </a:r>
          <a:endParaRPr lang="ru-RU" dirty="0">
            <a:latin typeface="Century Gothic" pitchFamily="34" charset="0"/>
          </a:endParaRPr>
        </a:p>
      </dgm:t>
    </dgm:pt>
    <dgm:pt modelId="{833A79DD-6936-4B9D-9ED5-923CAFFB6BBD}" type="parTrans" cxnId="{262A9D50-63E5-4965-B874-3F062A201657}">
      <dgm:prSet/>
      <dgm:spPr/>
      <dgm:t>
        <a:bodyPr/>
        <a:lstStyle/>
        <a:p>
          <a:endParaRPr lang="ru-RU"/>
        </a:p>
      </dgm:t>
    </dgm:pt>
    <dgm:pt modelId="{E1150814-677A-42B9-B4CE-1297BEEC456F}" type="sibTrans" cxnId="{262A9D50-63E5-4965-B874-3F062A201657}">
      <dgm:prSet/>
      <dgm:spPr/>
      <dgm:t>
        <a:bodyPr/>
        <a:lstStyle/>
        <a:p>
          <a:endParaRPr lang="ru-RU"/>
        </a:p>
      </dgm:t>
    </dgm:pt>
    <dgm:pt modelId="{51EC02C3-9757-42A8-AE5D-EFE733B0E635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Мотивация учебного процесса</a:t>
          </a:r>
          <a:endParaRPr lang="ru-RU" dirty="0">
            <a:latin typeface="Century Gothic" pitchFamily="34" charset="0"/>
          </a:endParaRPr>
        </a:p>
      </dgm:t>
    </dgm:pt>
    <dgm:pt modelId="{C6698E0C-8641-4BEC-91E8-CF3FE387D38A}" type="parTrans" cxnId="{A8C5F363-CE7E-469C-97A8-B0EE7455D895}">
      <dgm:prSet/>
      <dgm:spPr/>
      <dgm:t>
        <a:bodyPr/>
        <a:lstStyle/>
        <a:p>
          <a:endParaRPr lang="ru-RU"/>
        </a:p>
      </dgm:t>
    </dgm:pt>
    <dgm:pt modelId="{1450818F-428F-469A-A0E3-A04803A8CA16}" type="sibTrans" cxnId="{A8C5F363-CE7E-469C-97A8-B0EE7455D895}">
      <dgm:prSet/>
      <dgm:spPr/>
      <dgm:t>
        <a:bodyPr/>
        <a:lstStyle/>
        <a:p>
          <a:endParaRPr lang="ru-RU"/>
        </a:p>
      </dgm:t>
    </dgm:pt>
    <dgm:pt modelId="{9284E628-189B-4B5F-BA75-3C5A5B9284D0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Координация учебного процесса</a:t>
          </a:r>
          <a:endParaRPr lang="ru-RU" dirty="0">
            <a:latin typeface="Century Gothic" pitchFamily="34" charset="0"/>
          </a:endParaRPr>
        </a:p>
      </dgm:t>
    </dgm:pt>
    <dgm:pt modelId="{AF53C470-AB6C-4112-9102-46065EA4E50C}" type="parTrans" cxnId="{1208684E-53F5-441F-A77F-3EDEA6CA7AFA}">
      <dgm:prSet/>
      <dgm:spPr/>
      <dgm:t>
        <a:bodyPr/>
        <a:lstStyle/>
        <a:p>
          <a:endParaRPr lang="ru-RU"/>
        </a:p>
      </dgm:t>
    </dgm:pt>
    <dgm:pt modelId="{9C15C8F5-C3FD-437C-B148-3D8F291333E7}" type="sibTrans" cxnId="{1208684E-53F5-441F-A77F-3EDEA6CA7AFA}">
      <dgm:prSet/>
      <dgm:spPr/>
      <dgm:t>
        <a:bodyPr/>
        <a:lstStyle/>
        <a:p>
          <a:endParaRPr lang="ru-RU"/>
        </a:p>
      </dgm:t>
    </dgm:pt>
    <dgm:pt modelId="{4564D2D9-F76A-4B10-BC53-3295EBCCEF2E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Контроль учебного процесса</a:t>
          </a:r>
          <a:endParaRPr lang="ru-RU" dirty="0"/>
        </a:p>
      </dgm:t>
    </dgm:pt>
    <dgm:pt modelId="{5AD25191-F346-477B-A210-FBBAC5C2703F}" type="parTrans" cxnId="{85F028A4-4FCE-4DB6-A00D-6D799D2A12FF}">
      <dgm:prSet/>
      <dgm:spPr/>
      <dgm:t>
        <a:bodyPr/>
        <a:lstStyle/>
        <a:p>
          <a:endParaRPr lang="ru-RU"/>
        </a:p>
      </dgm:t>
    </dgm:pt>
    <dgm:pt modelId="{A01487AB-AD04-48AA-BC96-E3CB75DD738E}" type="sibTrans" cxnId="{85F028A4-4FCE-4DB6-A00D-6D799D2A12FF}">
      <dgm:prSet/>
      <dgm:spPr/>
      <dgm:t>
        <a:bodyPr/>
        <a:lstStyle/>
        <a:p>
          <a:endParaRPr lang="ru-RU"/>
        </a:p>
      </dgm:t>
    </dgm:pt>
    <dgm:pt modelId="{D049E1BE-649A-41F4-9354-CD8AEBB09658}" type="pres">
      <dgm:prSet presAssocID="{CE672CDF-14D7-40FC-81D7-108F330CE6E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426EC0-FEA4-483A-9985-0A7055BCD917}" type="pres">
      <dgm:prSet presAssocID="{B2FC9636-5D22-4363-9190-341C14DEA9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4023B2-51EB-45B5-BABF-4C531347E34A}" type="pres">
      <dgm:prSet presAssocID="{B2FC9636-5D22-4363-9190-341C14DEA9FD}" presName="spNode" presStyleCnt="0"/>
      <dgm:spPr/>
    </dgm:pt>
    <dgm:pt modelId="{ACB467D8-93CE-4A5D-B45D-BBD3E578E238}" type="pres">
      <dgm:prSet presAssocID="{8B66D3DF-31C1-494B-A3AA-A8D5982FE92C}" presName="sibTrans" presStyleLbl="sibTrans1D1" presStyleIdx="0" presStyleCnt="5"/>
      <dgm:spPr/>
      <dgm:t>
        <a:bodyPr/>
        <a:lstStyle/>
        <a:p>
          <a:endParaRPr lang="ru-RU"/>
        </a:p>
      </dgm:t>
    </dgm:pt>
    <dgm:pt modelId="{3DA4B492-4728-4D9E-8638-BB3BA88769DB}" type="pres">
      <dgm:prSet presAssocID="{EA556224-9FA8-4667-B2D0-45DB09232929}" presName="node" presStyleLbl="node1" presStyleIdx="1" presStyleCnt="5" custRadScaleRad="102200" custRadScaleInc="-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35A0A-0631-49E8-8B78-BC534947E2EB}" type="pres">
      <dgm:prSet presAssocID="{EA556224-9FA8-4667-B2D0-45DB09232929}" presName="spNode" presStyleCnt="0"/>
      <dgm:spPr/>
    </dgm:pt>
    <dgm:pt modelId="{BE07BC4D-0964-4F61-9C6F-84003A6F0133}" type="pres">
      <dgm:prSet presAssocID="{E1150814-677A-42B9-B4CE-1297BEEC456F}" presName="sibTrans" presStyleLbl="sibTrans1D1" presStyleIdx="1" presStyleCnt="5"/>
      <dgm:spPr/>
      <dgm:t>
        <a:bodyPr/>
        <a:lstStyle/>
        <a:p>
          <a:endParaRPr lang="ru-RU"/>
        </a:p>
      </dgm:t>
    </dgm:pt>
    <dgm:pt modelId="{D9F6D044-9242-4967-B17B-53F1EC22D8D6}" type="pres">
      <dgm:prSet presAssocID="{51EC02C3-9757-42A8-AE5D-EFE733B0E6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384A0-BC02-4668-8320-D8CFAF65BFF7}" type="pres">
      <dgm:prSet presAssocID="{51EC02C3-9757-42A8-AE5D-EFE733B0E635}" presName="spNode" presStyleCnt="0"/>
      <dgm:spPr/>
    </dgm:pt>
    <dgm:pt modelId="{856BDA03-3657-4538-B1FC-08A403644B05}" type="pres">
      <dgm:prSet presAssocID="{1450818F-428F-469A-A0E3-A04803A8CA16}" presName="sibTrans" presStyleLbl="sibTrans1D1" presStyleIdx="2" presStyleCnt="5"/>
      <dgm:spPr/>
      <dgm:t>
        <a:bodyPr/>
        <a:lstStyle/>
        <a:p>
          <a:endParaRPr lang="ru-RU"/>
        </a:p>
      </dgm:t>
    </dgm:pt>
    <dgm:pt modelId="{ABBE2B8E-72C3-4619-9898-6148F3F4590A}" type="pres">
      <dgm:prSet presAssocID="{9284E628-189B-4B5F-BA75-3C5A5B9284D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AF616D-DA57-4DC0-A9B8-6D873FF35F9D}" type="pres">
      <dgm:prSet presAssocID="{9284E628-189B-4B5F-BA75-3C5A5B9284D0}" presName="spNode" presStyleCnt="0"/>
      <dgm:spPr/>
    </dgm:pt>
    <dgm:pt modelId="{E60CE0F2-9A2F-480E-89C2-C06E67099F37}" type="pres">
      <dgm:prSet presAssocID="{9C15C8F5-C3FD-437C-B148-3D8F291333E7}" presName="sibTrans" presStyleLbl="sibTrans1D1" presStyleIdx="3" presStyleCnt="5"/>
      <dgm:spPr/>
      <dgm:t>
        <a:bodyPr/>
        <a:lstStyle/>
        <a:p>
          <a:endParaRPr lang="ru-RU"/>
        </a:p>
      </dgm:t>
    </dgm:pt>
    <dgm:pt modelId="{9FE94BF5-2596-41D6-A461-E14AEC0AD47E}" type="pres">
      <dgm:prSet presAssocID="{4564D2D9-F76A-4B10-BC53-3295EBCCEF2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98DB9-55B3-45A2-9FDA-60CA9CE4057B}" type="pres">
      <dgm:prSet presAssocID="{4564D2D9-F76A-4B10-BC53-3295EBCCEF2E}" presName="spNode" presStyleCnt="0"/>
      <dgm:spPr/>
    </dgm:pt>
    <dgm:pt modelId="{389B1801-7852-4BCE-B610-FE37BAD003D1}" type="pres">
      <dgm:prSet presAssocID="{A01487AB-AD04-48AA-BC96-E3CB75DD738E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E5A0726A-0820-43D1-8CC5-C6B0E300157C}" type="presOf" srcId="{EA556224-9FA8-4667-B2D0-45DB09232929}" destId="{3DA4B492-4728-4D9E-8638-BB3BA88769DB}" srcOrd="0" destOrd="0" presId="urn:microsoft.com/office/officeart/2005/8/layout/cycle5"/>
    <dgm:cxn modelId="{85F028A4-4FCE-4DB6-A00D-6D799D2A12FF}" srcId="{CE672CDF-14D7-40FC-81D7-108F330CE6ED}" destId="{4564D2D9-F76A-4B10-BC53-3295EBCCEF2E}" srcOrd="4" destOrd="0" parTransId="{5AD25191-F346-477B-A210-FBBAC5C2703F}" sibTransId="{A01487AB-AD04-48AA-BC96-E3CB75DD738E}"/>
    <dgm:cxn modelId="{FE14C8B3-3DE6-49D9-A653-514FB8FA3406}" type="presOf" srcId="{9C15C8F5-C3FD-437C-B148-3D8F291333E7}" destId="{E60CE0F2-9A2F-480E-89C2-C06E67099F37}" srcOrd="0" destOrd="0" presId="urn:microsoft.com/office/officeart/2005/8/layout/cycle5"/>
    <dgm:cxn modelId="{A5E1515A-74A3-4DDE-9112-51BB57123788}" type="presOf" srcId="{9284E628-189B-4B5F-BA75-3C5A5B9284D0}" destId="{ABBE2B8E-72C3-4619-9898-6148F3F4590A}" srcOrd="0" destOrd="0" presId="urn:microsoft.com/office/officeart/2005/8/layout/cycle5"/>
    <dgm:cxn modelId="{FBB121B6-D7DC-4419-9608-E76D034E76A9}" type="presOf" srcId="{CE672CDF-14D7-40FC-81D7-108F330CE6ED}" destId="{D049E1BE-649A-41F4-9354-CD8AEBB09658}" srcOrd="0" destOrd="0" presId="urn:microsoft.com/office/officeart/2005/8/layout/cycle5"/>
    <dgm:cxn modelId="{A9A8409E-96B5-41E3-8E41-B1C61BF7A0F8}" type="presOf" srcId="{8B66D3DF-31C1-494B-A3AA-A8D5982FE92C}" destId="{ACB467D8-93CE-4A5D-B45D-BBD3E578E238}" srcOrd="0" destOrd="0" presId="urn:microsoft.com/office/officeart/2005/8/layout/cycle5"/>
    <dgm:cxn modelId="{1D860693-D633-4989-B783-F7D8C8139C8A}" srcId="{CE672CDF-14D7-40FC-81D7-108F330CE6ED}" destId="{B2FC9636-5D22-4363-9190-341C14DEA9FD}" srcOrd="0" destOrd="0" parTransId="{40C73525-7F72-4459-B9C5-0F3B22E83EFD}" sibTransId="{8B66D3DF-31C1-494B-A3AA-A8D5982FE92C}"/>
    <dgm:cxn modelId="{F8FB4A5A-60FF-4122-98B0-B703DB7BFDFD}" type="presOf" srcId="{51EC02C3-9757-42A8-AE5D-EFE733B0E635}" destId="{D9F6D044-9242-4967-B17B-53F1EC22D8D6}" srcOrd="0" destOrd="0" presId="urn:microsoft.com/office/officeart/2005/8/layout/cycle5"/>
    <dgm:cxn modelId="{D23E3DAD-E1F5-48DD-996C-76F241D2ADCE}" type="presOf" srcId="{1450818F-428F-469A-A0E3-A04803A8CA16}" destId="{856BDA03-3657-4538-B1FC-08A403644B05}" srcOrd="0" destOrd="0" presId="urn:microsoft.com/office/officeart/2005/8/layout/cycle5"/>
    <dgm:cxn modelId="{AB20249B-31D0-40A3-8BF7-48510E777AA0}" type="presOf" srcId="{4564D2D9-F76A-4B10-BC53-3295EBCCEF2E}" destId="{9FE94BF5-2596-41D6-A461-E14AEC0AD47E}" srcOrd="0" destOrd="0" presId="urn:microsoft.com/office/officeart/2005/8/layout/cycle5"/>
    <dgm:cxn modelId="{05ED2E31-DF6B-4CD8-9587-01092B5FAA17}" type="presOf" srcId="{E1150814-677A-42B9-B4CE-1297BEEC456F}" destId="{BE07BC4D-0964-4F61-9C6F-84003A6F0133}" srcOrd="0" destOrd="0" presId="urn:microsoft.com/office/officeart/2005/8/layout/cycle5"/>
    <dgm:cxn modelId="{262A9D50-63E5-4965-B874-3F062A201657}" srcId="{CE672CDF-14D7-40FC-81D7-108F330CE6ED}" destId="{EA556224-9FA8-4667-B2D0-45DB09232929}" srcOrd="1" destOrd="0" parTransId="{833A79DD-6936-4B9D-9ED5-923CAFFB6BBD}" sibTransId="{E1150814-677A-42B9-B4CE-1297BEEC456F}"/>
    <dgm:cxn modelId="{FF0E221C-8534-4180-B8C8-66DDE523B769}" type="presOf" srcId="{A01487AB-AD04-48AA-BC96-E3CB75DD738E}" destId="{389B1801-7852-4BCE-B610-FE37BAD003D1}" srcOrd="0" destOrd="0" presId="urn:microsoft.com/office/officeart/2005/8/layout/cycle5"/>
    <dgm:cxn modelId="{7F067550-79C3-4607-B6F2-539DE3FC62DA}" type="presOf" srcId="{B2FC9636-5D22-4363-9190-341C14DEA9FD}" destId="{47426EC0-FEA4-483A-9985-0A7055BCD917}" srcOrd="0" destOrd="0" presId="urn:microsoft.com/office/officeart/2005/8/layout/cycle5"/>
    <dgm:cxn modelId="{A8C5F363-CE7E-469C-97A8-B0EE7455D895}" srcId="{CE672CDF-14D7-40FC-81D7-108F330CE6ED}" destId="{51EC02C3-9757-42A8-AE5D-EFE733B0E635}" srcOrd="2" destOrd="0" parTransId="{C6698E0C-8641-4BEC-91E8-CF3FE387D38A}" sibTransId="{1450818F-428F-469A-A0E3-A04803A8CA16}"/>
    <dgm:cxn modelId="{1208684E-53F5-441F-A77F-3EDEA6CA7AFA}" srcId="{CE672CDF-14D7-40FC-81D7-108F330CE6ED}" destId="{9284E628-189B-4B5F-BA75-3C5A5B9284D0}" srcOrd="3" destOrd="0" parTransId="{AF53C470-AB6C-4112-9102-46065EA4E50C}" sibTransId="{9C15C8F5-C3FD-437C-B148-3D8F291333E7}"/>
    <dgm:cxn modelId="{0AFB21D7-8A62-4AD8-9167-D5630DBD7130}" type="presParOf" srcId="{D049E1BE-649A-41F4-9354-CD8AEBB09658}" destId="{47426EC0-FEA4-483A-9985-0A7055BCD917}" srcOrd="0" destOrd="0" presId="urn:microsoft.com/office/officeart/2005/8/layout/cycle5"/>
    <dgm:cxn modelId="{0FEB07E8-496D-4A79-93DC-AEE5D31F1536}" type="presParOf" srcId="{D049E1BE-649A-41F4-9354-CD8AEBB09658}" destId="{964023B2-51EB-45B5-BABF-4C531347E34A}" srcOrd="1" destOrd="0" presId="urn:microsoft.com/office/officeart/2005/8/layout/cycle5"/>
    <dgm:cxn modelId="{39376EB7-D664-4227-A875-A5B03564ACB8}" type="presParOf" srcId="{D049E1BE-649A-41F4-9354-CD8AEBB09658}" destId="{ACB467D8-93CE-4A5D-B45D-BBD3E578E238}" srcOrd="2" destOrd="0" presId="urn:microsoft.com/office/officeart/2005/8/layout/cycle5"/>
    <dgm:cxn modelId="{1F84D1E5-E999-4FF1-9B8B-5EA4A82F5A00}" type="presParOf" srcId="{D049E1BE-649A-41F4-9354-CD8AEBB09658}" destId="{3DA4B492-4728-4D9E-8638-BB3BA88769DB}" srcOrd="3" destOrd="0" presId="urn:microsoft.com/office/officeart/2005/8/layout/cycle5"/>
    <dgm:cxn modelId="{B4DE102C-3B9D-4350-BAA2-4CDAF85DEE46}" type="presParOf" srcId="{D049E1BE-649A-41F4-9354-CD8AEBB09658}" destId="{98535A0A-0631-49E8-8B78-BC534947E2EB}" srcOrd="4" destOrd="0" presId="urn:microsoft.com/office/officeart/2005/8/layout/cycle5"/>
    <dgm:cxn modelId="{379163B4-FF22-43AA-9463-32E2D81529DF}" type="presParOf" srcId="{D049E1BE-649A-41F4-9354-CD8AEBB09658}" destId="{BE07BC4D-0964-4F61-9C6F-84003A6F0133}" srcOrd="5" destOrd="0" presId="urn:microsoft.com/office/officeart/2005/8/layout/cycle5"/>
    <dgm:cxn modelId="{4BF4C0FE-C148-4B5C-8298-F6EB807DA09B}" type="presParOf" srcId="{D049E1BE-649A-41F4-9354-CD8AEBB09658}" destId="{D9F6D044-9242-4967-B17B-53F1EC22D8D6}" srcOrd="6" destOrd="0" presId="urn:microsoft.com/office/officeart/2005/8/layout/cycle5"/>
    <dgm:cxn modelId="{1323F125-4BDB-4068-92CC-9D0C0C25A4DA}" type="presParOf" srcId="{D049E1BE-649A-41F4-9354-CD8AEBB09658}" destId="{B68384A0-BC02-4668-8320-D8CFAF65BFF7}" srcOrd="7" destOrd="0" presId="urn:microsoft.com/office/officeart/2005/8/layout/cycle5"/>
    <dgm:cxn modelId="{B68A1712-D7FB-41BE-9D77-8FAAD5B1FD81}" type="presParOf" srcId="{D049E1BE-649A-41F4-9354-CD8AEBB09658}" destId="{856BDA03-3657-4538-B1FC-08A403644B05}" srcOrd="8" destOrd="0" presId="urn:microsoft.com/office/officeart/2005/8/layout/cycle5"/>
    <dgm:cxn modelId="{E7510E42-D168-4845-A432-ACEB624D7A5B}" type="presParOf" srcId="{D049E1BE-649A-41F4-9354-CD8AEBB09658}" destId="{ABBE2B8E-72C3-4619-9898-6148F3F4590A}" srcOrd="9" destOrd="0" presId="urn:microsoft.com/office/officeart/2005/8/layout/cycle5"/>
    <dgm:cxn modelId="{8F755519-C237-4CBC-90EF-5E0F28AD27BE}" type="presParOf" srcId="{D049E1BE-649A-41F4-9354-CD8AEBB09658}" destId="{54AF616D-DA57-4DC0-A9B8-6D873FF35F9D}" srcOrd="10" destOrd="0" presId="urn:microsoft.com/office/officeart/2005/8/layout/cycle5"/>
    <dgm:cxn modelId="{822ECA90-278C-48D5-BAF1-1D68AA011453}" type="presParOf" srcId="{D049E1BE-649A-41F4-9354-CD8AEBB09658}" destId="{E60CE0F2-9A2F-480E-89C2-C06E67099F37}" srcOrd="11" destOrd="0" presId="urn:microsoft.com/office/officeart/2005/8/layout/cycle5"/>
    <dgm:cxn modelId="{2F5AA00D-8ED3-4BA1-B7B3-C07B96F2AAE3}" type="presParOf" srcId="{D049E1BE-649A-41F4-9354-CD8AEBB09658}" destId="{9FE94BF5-2596-41D6-A461-E14AEC0AD47E}" srcOrd="12" destOrd="0" presId="urn:microsoft.com/office/officeart/2005/8/layout/cycle5"/>
    <dgm:cxn modelId="{29EE7FF1-A243-4A96-9EA2-4490D5389591}" type="presParOf" srcId="{D049E1BE-649A-41F4-9354-CD8AEBB09658}" destId="{43898DB9-55B3-45A2-9FDA-60CA9CE4057B}" srcOrd="13" destOrd="0" presId="urn:microsoft.com/office/officeart/2005/8/layout/cycle5"/>
    <dgm:cxn modelId="{7E3BB474-39F7-4852-9075-876A85206954}" type="presParOf" srcId="{D049E1BE-649A-41F4-9354-CD8AEBB09658}" destId="{389B1801-7852-4BCE-B610-FE37BAD003D1}" srcOrd="14" destOrd="0" presId="urn:microsoft.com/office/officeart/2005/8/layout/cycle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DBC991-B30A-45B2-B16D-8B9408C32781}" type="doc">
      <dgm:prSet loTypeId="urn:microsoft.com/office/officeart/2005/8/layout/matrix1" loCatId="matrix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658929D-04F0-4AA7-95A0-BD3E7FA2E794}">
      <dgm:prSet phldrT="[Текст]" custT="1"/>
      <dgm:spPr/>
      <dgm:t>
        <a:bodyPr/>
        <a:lstStyle/>
        <a:p>
          <a:r>
            <a:rPr lang="ru-RU" sz="2000" b="1" dirty="0" smtClean="0">
              <a:latin typeface="Century Gothic" pitchFamily="34" charset="0"/>
            </a:rPr>
            <a:t>Основные личные педагогические ценности</a:t>
          </a:r>
          <a:endParaRPr lang="ru-RU" sz="2000" b="1" dirty="0">
            <a:latin typeface="Century Gothic" pitchFamily="34" charset="0"/>
          </a:endParaRPr>
        </a:p>
      </dgm:t>
    </dgm:pt>
    <dgm:pt modelId="{803E12E3-678E-44B5-AA55-58FCEA6939BD}" type="parTrans" cxnId="{E5EEFADC-EDCE-4915-98B4-717525807068}">
      <dgm:prSet/>
      <dgm:spPr/>
      <dgm:t>
        <a:bodyPr/>
        <a:lstStyle/>
        <a:p>
          <a:endParaRPr lang="ru-RU"/>
        </a:p>
      </dgm:t>
    </dgm:pt>
    <dgm:pt modelId="{90305EDF-7BA4-4FE6-A5A4-967EB75AD2FE}" type="sibTrans" cxnId="{E5EEFADC-EDCE-4915-98B4-717525807068}">
      <dgm:prSet/>
      <dgm:spPr/>
      <dgm:t>
        <a:bodyPr/>
        <a:lstStyle/>
        <a:p>
          <a:endParaRPr lang="ru-RU"/>
        </a:p>
      </dgm:t>
    </dgm:pt>
    <dgm:pt modelId="{8162209B-B4A3-4DB2-9094-3874DA1D2710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Быть</a:t>
          </a:r>
        </a:p>
        <a:p>
          <a:r>
            <a:rPr lang="ru-RU" dirty="0" smtClean="0">
              <a:latin typeface="Century Gothic" pitchFamily="34" charset="0"/>
            </a:rPr>
            <a:t>наставником,</a:t>
          </a:r>
        </a:p>
        <a:p>
          <a:r>
            <a:rPr lang="ru-RU" dirty="0" smtClean="0">
              <a:latin typeface="Century Gothic" pitchFamily="34" charset="0"/>
            </a:rPr>
            <a:t>советчиком,</a:t>
          </a:r>
        </a:p>
        <a:p>
          <a:r>
            <a:rPr lang="ru-RU" dirty="0" smtClean="0">
              <a:latin typeface="Century Gothic" pitchFamily="34" charset="0"/>
            </a:rPr>
            <a:t>помощником,</a:t>
          </a:r>
        </a:p>
        <a:p>
          <a:r>
            <a:rPr lang="ru-RU" dirty="0" smtClean="0">
              <a:latin typeface="Century Gothic" pitchFamily="34" charset="0"/>
            </a:rPr>
            <a:t>товарищем</a:t>
          </a:r>
        </a:p>
        <a:p>
          <a:r>
            <a:rPr lang="ru-RU" dirty="0" smtClean="0">
              <a:latin typeface="Century Gothic" pitchFamily="34" charset="0"/>
            </a:rPr>
            <a:t>коллег</a:t>
          </a:r>
          <a:endParaRPr lang="ru-RU" dirty="0">
            <a:latin typeface="Century Gothic" pitchFamily="34" charset="0"/>
          </a:endParaRPr>
        </a:p>
      </dgm:t>
    </dgm:pt>
    <dgm:pt modelId="{ABEE85C7-A438-48E5-9F26-2461E9AE063F}" type="parTrans" cxnId="{63BF94E6-2B7D-4164-AF77-35E6D54D800E}">
      <dgm:prSet/>
      <dgm:spPr/>
      <dgm:t>
        <a:bodyPr/>
        <a:lstStyle/>
        <a:p>
          <a:endParaRPr lang="ru-RU"/>
        </a:p>
      </dgm:t>
    </dgm:pt>
    <dgm:pt modelId="{BE253F07-326F-4A9E-B4AB-1F232A2E39C7}" type="sibTrans" cxnId="{63BF94E6-2B7D-4164-AF77-35E6D54D800E}">
      <dgm:prSet/>
      <dgm:spPr/>
      <dgm:t>
        <a:bodyPr/>
        <a:lstStyle/>
        <a:p>
          <a:endParaRPr lang="ru-RU"/>
        </a:p>
      </dgm:t>
    </dgm:pt>
    <dgm:pt modelId="{AE80F2E6-21F0-49E2-A5F1-EA973C6128F7}">
      <dgm:prSet phldrT="[Текст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Быть</a:t>
          </a:r>
        </a:p>
        <a:p>
          <a:r>
            <a:rPr lang="ru-RU" dirty="0" smtClean="0">
              <a:latin typeface="Century Gothic" pitchFamily="34" charset="0"/>
            </a:rPr>
            <a:t>впереди</a:t>
          </a:r>
        </a:p>
        <a:p>
          <a:r>
            <a:rPr lang="ru-RU" dirty="0" smtClean="0">
              <a:latin typeface="Century Gothic" pitchFamily="34" charset="0"/>
            </a:rPr>
            <a:t>в освоении</a:t>
          </a:r>
        </a:p>
        <a:p>
          <a:r>
            <a:rPr lang="ru-RU" dirty="0" smtClean="0">
              <a:latin typeface="Century Gothic" pitchFamily="34" charset="0"/>
            </a:rPr>
            <a:t>Современных</a:t>
          </a:r>
        </a:p>
        <a:p>
          <a:r>
            <a:rPr lang="ru-RU" dirty="0" smtClean="0">
              <a:latin typeface="Century Gothic" pitchFamily="34" charset="0"/>
            </a:rPr>
            <a:t>технологий</a:t>
          </a:r>
          <a:endParaRPr lang="ru-RU" dirty="0">
            <a:latin typeface="Century Gothic" pitchFamily="34" charset="0"/>
          </a:endParaRPr>
        </a:p>
      </dgm:t>
    </dgm:pt>
    <dgm:pt modelId="{F7FB0EDA-3145-479A-9EFE-F52235CECEDC}" type="parTrans" cxnId="{191E3017-9955-4E67-804A-AE34453453A7}">
      <dgm:prSet/>
      <dgm:spPr/>
      <dgm:t>
        <a:bodyPr/>
        <a:lstStyle/>
        <a:p>
          <a:endParaRPr lang="ru-RU"/>
        </a:p>
      </dgm:t>
    </dgm:pt>
    <dgm:pt modelId="{CB2DBB79-3EDA-4C15-9683-21EE50F23231}" type="sibTrans" cxnId="{191E3017-9955-4E67-804A-AE34453453A7}">
      <dgm:prSet/>
      <dgm:spPr/>
      <dgm:t>
        <a:bodyPr/>
        <a:lstStyle/>
        <a:p>
          <a:endParaRPr lang="ru-RU"/>
        </a:p>
      </dgm:t>
    </dgm:pt>
    <dgm:pt modelId="{FDCEE95B-AB35-44C3-BDD2-721B7E9A7483}">
      <dgm:prSet phldrT="[Текст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Быть</a:t>
          </a:r>
        </a:p>
        <a:p>
          <a:r>
            <a:rPr lang="ru-RU" dirty="0" smtClean="0">
              <a:latin typeface="Century Gothic" pitchFamily="34" charset="0"/>
            </a:rPr>
            <a:t>«скорой</a:t>
          </a:r>
        </a:p>
        <a:p>
          <a:r>
            <a:rPr lang="ru-RU" dirty="0" smtClean="0">
              <a:latin typeface="Century Gothic" pitchFamily="34" charset="0"/>
            </a:rPr>
            <a:t>помощью»</a:t>
          </a:r>
        </a:p>
        <a:p>
          <a:r>
            <a:rPr lang="ru-RU" dirty="0" smtClean="0">
              <a:latin typeface="Century Gothic" pitchFamily="34" charset="0"/>
            </a:rPr>
            <a:t>для студентов</a:t>
          </a:r>
        </a:p>
        <a:p>
          <a:r>
            <a:rPr lang="ru-RU" dirty="0" smtClean="0">
              <a:latin typeface="Century Gothic" pitchFamily="34" charset="0"/>
            </a:rPr>
            <a:t>и преподавателей</a:t>
          </a:r>
          <a:endParaRPr lang="ru-RU" dirty="0">
            <a:latin typeface="Century Gothic" pitchFamily="34" charset="0"/>
          </a:endParaRPr>
        </a:p>
      </dgm:t>
    </dgm:pt>
    <dgm:pt modelId="{ED8230D5-FE15-49C4-A36A-73D13B3ED9CD}" type="parTrans" cxnId="{0528A3C3-D18D-459E-9E0A-914124A802A0}">
      <dgm:prSet/>
      <dgm:spPr/>
      <dgm:t>
        <a:bodyPr/>
        <a:lstStyle/>
        <a:p>
          <a:endParaRPr lang="ru-RU"/>
        </a:p>
      </dgm:t>
    </dgm:pt>
    <dgm:pt modelId="{0DCEA07F-6E6C-4C75-9FB7-9818E4CAE9B3}" type="sibTrans" cxnId="{0528A3C3-D18D-459E-9E0A-914124A802A0}">
      <dgm:prSet/>
      <dgm:spPr/>
      <dgm:t>
        <a:bodyPr/>
        <a:lstStyle/>
        <a:p>
          <a:endParaRPr lang="ru-RU"/>
        </a:p>
      </dgm:t>
    </dgm:pt>
    <dgm:pt modelId="{091F490B-116A-4041-A581-306391EF0685}">
      <dgm:prSet phldrT="[Текст]"/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Профессионализм</a:t>
          </a:r>
        </a:p>
        <a:p>
          <a:r>
            <a:rPr lang="ru-RU" dirty="0" smtClean="0">
              <a:latin typeface="Century Gothic" pitchFamily="34" charset="0"/>
            </a:rPr>
            <a:t>во всех делах</a:t>
          </a:r>
          <a:endParaRPr lang="ru-RU" dirty="0">
            <a:latin typeface="Century Gothic" pitchFamily="34" charset="0"/>
          </a:endParaRPr>
        </a:p>
      </dgm:t>
    </dgm:pt>
    <dgm:pt modelId="{091FC5B8-0FFC-46F0-89AB-2106E0D895C0}" type="parTrans" cxnId="{CF4AB1F5-AA72-48B4-A232-27A8B18224E0}">
      <dgm:prSet/>
      <dgm:spPr/>
      <dgm:t>
        <a:bodyPr/>
        <a:lstStyle/>
        <a:p>
          <a:endParaRPr lang="ru-RU"/>
        </a:p>
      </dgm:t>
    </dgm:pt>
    <dgm:pt modelId="{66552E78-C3A9-48B4-8402-220386C0D04B}" type="sibTrans" cxnId="{CF4AB1F5-AA72-48B4-A232-27A8B18224E0}">
      <dgm:prSet/>
      <dgm:spPr/>
      <dgm:t>
        <a:bodyPr/>
        <a:lstStyle/>
        <a:p>
          <a:endParaRPr lang="ru-RU"/>
        </a:p>
      </dgm:t>
    </dgm:pt>
    <dgm:pt modelId="{46D5F2F9-0E30-4FD7-9F14-4EE7FF749BBA}" type="pres">
      <dgm:prSet presAssocID="{FCDBC991-B30A-45B2-B16D-8B9408C3278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9CF620-D0DF-4B15-9874-1A407DFF6F57}" type="pres">
      <dgm:prSet presAssocID="{FCDBC991-B30A-45B2-B16D-8B9408C32781}" presName="matrix" presStyleCnt="0"/>
      <dgm:spPr/>
    </dgm:pt>
    <dgm:pt modelId="{C95B92A7-93B1-48A1-8484-BA67D45A0F69}" type="pres">
      <dgm:prSet presAssocID="{FCDBC991-B30A-45B2-B16D-8B9408C32781}" presName="tile1" presStyleLbl="node1" presStyleIdx="0" presStyleCnt="4"/>
      <dgm:spPr/>
      <dgm:t>
        <a:bodyPr/>
        <a:lstStyle/>
        <a:p>
          <a:endParaRPr lang="ru-RU"/>
        </a:p>
      </dgm:t>
    </dgm:pt>
    <dgm:pt modelId="{249DBE6B-5177-45C2-A478-7F3A9E4FAA81}" type="pres">
      <dgm:prSet presAssocID="{FCDBC991-B30A-45B2-B16D-8B9408C3278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F4665-4677-40FF-BE5A-8B83F119EE9F}" type="pres">
      <dgm:prSet presAssocID="{FCDBC991-B30A-45B2-B16D-8B9408C32781}" presName="tile2" presStyleLbl="node1" presStyleIdx="1" presStyleCnt="4"/>
      <dgm:spPr/>
      <dgm:t>
        <a:bodyPr/>
        <a:lstStyle/>
        <a:p>
          <a:endParaRPr lang="ru-RU"/>
        </a:p>
      </dgm:t>
    </dgm:pt>
    <dgm:pt modelId="{EC9F2791-1657-4A75-9708-31F9FA4449F6}" type="pres">
      <dgm:prSet presAssocID="{FCDBC991-B30A-45B2-B16D-8B9408C3278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4D08D-ED47-4ECE-8242-73AFCE150E4C}" type="pres">
      <dgm:prSet presAssocID="{FCDBC991-B30A-45B2-B16D-8B9408C32781}" presName="tile3" presStyleLbl="node1" presStyleIdx="2" presStyleCnt="4"/>
      <dgm:spPr/>
      <dgm:t>
        <a:bodyPr/>
        <a:lstStyle/>
        <a:p>
          <a:endParaRPr lang="ru-RU"/>
        </a:p>
      </dgm:t>
    </dgm:pt>
    <dgm:pt modelId="{EE087BD4-4A16-47FF-A244-83D02C4090E2}" type="pres">
      <dgm:prSet presAssocID="{FCDBC991-B30A-45B2-B16D-8B9408C3278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04351-A6D1-42E8-9785-D1F603F91D1C}" type="pres">
      <dgm:prSet presAssocID="{FCDBC991-B30A-45B2-B16D-8B9408C32781}" presName="tile4" presStyleLbl="node1" presStyleIdx="3" presStyleCnt="4"/>
      <dgm:spPr/>
      <dgm:t>
        <a:bodyPr/>
        <a:lstStyle/>
        <a:p>
          <a:endParaRPr lang="ru-RU"/>
        </a:p>
      </dgm:t>
    </dgm:pt>
    <dgm:pt modelId="{83223B29-E231-4455-990C-6EE90150A880}" type="pres">
      <dgm:prSet presAssocID="{FCDBC991-B30A-45B2-B16D-8B9408C3278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563F37-895A-404C-9C06-C7298F3F8859}" type="pres">
      <dgm:prSet presAssocID="{FCDBC991-B30A-45B2-B16D-8B9408C32781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8310CFC-71CC-4925-B92B-B78711F4D24D}" type="presOf" srcId="{AE80F2E6-21F0-49E2-A5F1-EA973C6128F7}" destId="{82CF4665-4677-40FF-BE5A-8B83F119EE9F}" srcOrd="0" destOrd="0" presId="urn:microsoft.com/office/officeart/2005/8/layout/matrix1"/>
    <dgm:cxn modelId="{0BACEE86-1B21-4ED5-8795-F2DC0A0F0F03}" type="presOf" srcId="{8162209B-B4A3-4DB2-9094-3874DA1D2710}" destId="{C95B92A7-93B1-48A1-8484-BA67D45A0F69}" srcOrd="0" destOrd="0" presId="urn:microsoft.com/office/officeart/2005/8/layout/matrix1"/>
    <dgm:cxn modelId="{E5EEFADC-EDCE-4915-98B4-717525807068}" srcId="{FCDBC991-B30A-45B2-B16D-8B9408C32781}" destId="{1658929D-04F0-4AA7-95A0-BD3E7FA2E794}" srcOrd="0" destOrd="0" parTransId="{803E12E3-678E-44B5-AA55-58FCEA6939BD}" sibTransId="{90305EDF-7BA4-4FE6-A5A4-967EB75AD2FE}"/>
    <dgm:cxn modelId="{63BF94E6-2B7D-4164-AF77-35E6D54D800E}" srcId="{1658929D-04F0-4AA7-95A0-BD3E7FA2E794}" destId="{8162209B-B4A3-4DB2-9094-3874DA1D2710}" srcOrd="0" destOrd="0" parTransId="{ABEE85C7-A438-48E5-9F26-2461E9AE063F}" sibTransId="{BE253F07-326F-4A9E-B4AB-1F232A2E39C7}"/>
    <dgm:cxn modelId="{CE1579F0-E6A5-48EB-A485-0AFBAA740C37}" type="presOf" srcId="{1658929D-04F0-4AA7-95A0-BD3E7FA2E794}" destId="{3A563F37-895A-404C-9C06-C7298F3F8859}" srcOrd="0" destOrd="0" presId="urn:microsoft.com/office/officeart/2005/8/layout/matrix1"/>
    <dgm:cxn modelId="{978F6CCE-911B-4FAE-8841-F479C59C68EB}" type="presOf" srcId="{091F490B-116A-4041-A581-306391EF0685}" destId="{83223B29-E231-4455-990C-6EE90150A880}" srcOrd="1" destOrd="0" presId="urn:microsoft.com/office/officeart/2005/8/layout/matrix1"/>
    <dgm:cxn modelId="{566834B4-09AE-4012-98C0-1C4892D0232F}" type="presOf" srcId="{AE80F2E6-21F0-49E2-A5F1-EA973C6128F7}" destId="{EC9F2791-1657-4A75-9708-31F9FA4449F6}" srcOrd="1" destOrd="0" presId="urn:microsoft.com/office/officeart/2005/8/layout/matrix1"/>
    <dgm:cxn modelId="{0528A3C3-D18D-459E-9E0A-914124A802A0}" srcId="{1658929D-04F0-4AA7-95A0-BD3E7FA2E794}" destId="{FDCEE95B-AB35-44C3-BDD2-721B7E9A7483}" srcOrd="2" destOrd="0" parTransId="{ED8230D5-FE15-49C4-A36A-73D13B3ED9CD}" sibTransId="{0DCEA07F-6E6C-4C75-9FB7-9818E4CAE9B3}"/>
    <dgm:cxn modelId="{06911837-48BD-4BD2-A4B6-B43F8E7D3A06}" type="presOf" srcId="{091F490B-116A-4041-A581-306391EF0685}" destId="{88104351-A6D1-42E8-9785-D1F603F91D1C}" srcOrd="0" destOrd="0" presId="urn:microsoft.com/office/officeart/2005/8/layout/matrix1"/>
    <dgm:cxn modelId="{191E3017-9955-4E67-804A-AE34453453A7}" srcId="{1658929D-04F0-4AA7-95A0-BD3E7FA2E794}" destId="{AE80F2E6-21F0-49E2-A5F1-EA973C6128F7}" srcOrd="1" destOrd="0" parTransId="{F7FB0EDA-3145-479A-9EFE-F52235CECEDC}" sibTransId="{CB2DBB79-3EDA-4C15-9683-21EE50F23231}"/>
    <dgm:cxn modelId="{EDC57050-5B87-4F16-A841-14D2CBA0E1FE}" type="presOf" srcId="{8162209B-B4A3-4DB2-9094-3874DA1D2710}" destId="{249DBE6B-5177-45C2-A478-7F3A9E4FAA81}" srcOrd="1" destOrd="0" presId="urn:microsoft.com/office/officeart/2005/8/layout/matrix1"/>
    <dgm:cxn modelId="{F6F0F097-C77E-4C5B-82CC-1DAF698DD56E}" type="presOf" srcId="{FCDBC991-B30A-45B2-B16D-8B9408C32781}" destId="{46D5F2F9-0E30-4FD7-9F14-4EE7FF749BBA}" srcOrd="0" destOrd="0" presId="urn:microsoft.com/office/officeart/2005/8/layout/matrix1"/>
    <dgm:cxn modelId="{CF4AB1F5-AA72-48B4-A232-27A8B18224E0}" srcId="{1658929D-04F0-4AA7-95A0-BD3E7FA2E794}" destId="{091F490B-116A-4041-A581-306391EF0685}" srcOrd="3" destOrd="0" parTransId="{091FC5B8-0FFC-46F0-89AB-2106E0D895C0}" sibTransId="{66552E78-C3A9-48B4-8402-220386C0D04B}"/>
    <dgm:cxn modelId="{1BF4A2F1-46CB-4C30-8BA4-030BDF5E9159}" type="presOf" srcId="{FDCEE95B-AB35-44C3-BDD2-721B7E9A7483}" destId="{EE087BD4-4A16-47FF-A244-83D02C4090E2}" srcOrd="1" destOrd="0" presId="urn:microsoft.com/office/officeart/2005/8/layout/matrix1"/>
    <dgm:cxn modelId="{6042C556-F606-44A7-B67D-73C34C928618}" type="presOf" srcId="{FDCEE95B-AB35-44C3-BDD2-721B7E9A7483}" destId="{8ED4D08D-ED47-4ECE-8242-73AFCE150E4C}" srcOrd="0" destOrd="0" presId="urn:microsoft.com/office/officeart/2005/8/layout/matrix1"/>
    <dgm:cxn modelId="{54AC65E4-6D1B-4FEC-9E11-195E9B148466}" type="presParOf" srcId="{46D5F2F9-0E30-4FD7-9F14-4EE7FF749BBA}" destId="{929CF620-D0DF-4B15-9874-1A407DFF6F57}" srcOrd="0" destOrd="0" presId="urn:microsoft.com/office/officeart/2005/8/layout/matrix1"/>
    <dgm:cxn modelId="{337317A5-F442-44F1-919D-FF22F74EA85F}" type="presParOf" srcId="{929CF620-D0DF-4B15-9874-1A407DFF6F57}" destId="{C95B92A7-93B1-48A1-8484-BA67D45A0F69}" srcOrd="0" destOrd="0" presId="urn:microsoft.com/office/officeart/2005/8/layout/matrix1"/>
    <dgm:cxn modelId="{305EAE7B-678F-4D58-9B40-BB313E5C319F}" type="presParOf" srcId="{929CF620-D0DF-4B15-9874-1A407DFF6F57}" destId="{249DBE6B-5177-45C2-A478-7F3A9E4FAA81}" srcOrd="1" destOrd="0" presId="urn:microsoft.com/office/officeart/2005/8/layout/matrix1"/>
    <dgm:cxn modelId="{D192B870-FD39-4F25-ADFD-1C7B5BB89269}" type="presParOf" srcId="{929CF620-D0DF-4B15-9874-1A407DFF6F57}" destId="{82CF4665-4677-40FF-BE5A-8B83F119EE9F}" srcOrd="2" destOrd="0" presId="urn:microsoft.com/office/officeart/2005/8/layout/matrix1"/>
    <dgm:cxn modelId="{3CF728D3-6814-446C-A360-1929250E94C4}" type="presParOf" srcId="{929CF620-D0DF-4B15-9874-1A407DFF6F57}" destId="{EC9F2791-1657-4A75-9708-31F9FA4449F6}" srcOrd="3" destOrd="0" presId="urn:microsoft.com/office/officeart/2005/8/layout/matrix1"/>
    <dgm:cxn modelId="{BA41A947-C2BE-49E8-8D3B-6F4CE704D8CF}" type="presParOf" srcId="{929CF620-D0DF-4B15-9874-1A407DFF6F57}" destId="{8ED4D08D-ED47-4ECE-8242-73AFCE150E4C}" srcOrd="4" destOrd="0" presId="urn:microsoft.com/office/officeart/2005/8/layout/matrix1"/>
    <dgm:cxn modelId="{75466CF5-523C-47C8-9176-B8D24A42E1ED}" type="presParOf" srcId="{929CF620-D0DF-4B15-9874-1A407DFF6F57}" destId="{EE087BD4-4A16-47FF-A244-83D02C4090E2}" srcOrd="5" destOrd="0" presId="urn:microsoft.com/office/officeart/2005/8/layout/matrix1"/>
    <dgm:cxn modelId="{6A38494F-C321-43A3-9447-E4F5413174F3}" type="presParOf" srcId="{929CF620-D0DF-4B15-9874-1A407DFF6F57}" destId="{88104351-A6D1-42E8-9785-D1F603F91D1C}" srcOrd="6" destOrd="0" presId="urn:microsoft.com/office/officeart/2005/8/layout/matrix1"/>
    <dgm:cxn modelId="{1AD6DF46-044D-4486-BA9E-0C9DC95AC366}" type="presParOf" srcId="{929CF620-D0DF-4B15-9874-1A407DFF6F57}" destId="{83223B29-E231-4455-990C-6EE90150A880}" srcOrd="7" destOrd="0" presId="urn:microsoft.com/office/officeart/2005/8/layout/matrix1"/>
    <dgm:cxn modelId="{1B2CAD08-45E1-42CB-A3C3-376DA5B550E2}" type="presParOf" srcId="{46D5F2F9-0E30-4FD7-9F14-4EE7FF749BBA}" destId="{3A563F37-895A-404C-9C06-C7298F3F8859}" srcOrd="1" destOrd="0" presId="urn:microsoft.com/office/officeart/2005/8/layout/matrix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D5CA747-E5E2-4957-9EAC-77ABFD032D52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31AE603-E4FB-442F-9908-266452701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EF7E02-405D-4C8A-8ED3-CC8F16EB241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0212F-54E3-47BB-917B-EA6E0FA81F67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81538-911D-4096-BD73-1F2719245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8B0D3-A266-459F-85E2-B8DF7578C437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E3BD6-301B-4FC7-826E-4687C5F5F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E0A86-B167-43A9-8C65-FBEBFA9E4AC4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1BEE3-1B7F-4D06-A459-C899A4708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61FEF-7D26-4F2C-BC0B-D85D71904756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D43E5-7D4B-4687-89BF-30F4FB25A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EEE9-B42F-417F-A425-F5CC52E08CE4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7E6F6-A408-4552-A456-D787FE55E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CE5C9-49FA-4A9D-BFFD-71497A265086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016AF-9365-464B-B54B-B280E9754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F5C9B-76E7-4E89-940A-215F042C29A4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FB927-04FD-4B31-B950-9980CE030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381C6-7D1B-4DBC-83DC-64929EC7570D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3A13B-B472-47C9-881B-A3AEA7366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9AD2-A035-4F16-8D5D-498738C59877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5E788-58BE-410D-BB32-DFE2B7243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44E3D-923C-4D6E-9A37-39CF8D77E393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0961F-4385-4746-8231-42D29745A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8D9C-3AF1-4482-A4C5-2C2239D083C7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AD98A-719D-4982-8E29-A373E17BE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C2DAD5-14E8-4913-AC68-AD39687B24C4}" type="datetimeFigureOut">
              <a:rPr lang="ru-RU"/>
              <a:pPr>
                <a:defRPr/>
              </a:pPr>
              <a:t>09.09.2013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B5EF81-CB9E-4C1D-9F44-B585A3801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4"/>
          <p:cNvSpPr txBox="1">
            <a:spLocks noChangeArrowheads="1"/>
          </p:cNvSpPr>
          <p:nvPr/>
        </p:nvSpPr>
        <p:spPr bwMode="auto">
          <a:xfrm>
            <a:off x="4786313" y="2857500"/>
            <a:ext cx="41433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entury Gothic" pitchFamily="34" charset="0"/>
              </a:rPr>
              <a:t>Ярёменко</a:t>
            </a:r>
          </a:p>
          <a:p>
            <a:r>
              <a:rPr lang="ru-RU" b="1">
                <a:latin typeface="Century Gothic" pitchFamily="34" charset="0"/>
              </a:rPr>
              <a:t>Любовь</a:t>
            </a:r>
          </a:p>
          <a:p>
            <a:r>
              <a:rPr lang="ru-RU" b="1">
                <a:latin typeface="Century Gothic" pitchFamily="34" charset="0"/>
              </a:rPr>
              <a:t>Павловны,</a:t>
            </a:r>
          </a:p>
          <a:p>
            <a:r>
              <a:rPr lang="ru-RU" b="1">
                <a:latin typeface="Century Gothic" pitchFamily="34" charset="0"/>
              </a:rPr>
              <a:t>Заведующей  отделением Предпринимательства и Сервиса</a:t>
            </a:r>
          </a:p>
          <a:p>
            <a:r>
              <a:rPr lang="ru-RU" b="1">
                <a:latin typeface="Century Gothic" pitchFamily="34" charset="0"/>
              </a:rPr>
              <a:t>Тульского колледжа профессиональных технологий и сервиса</a:t>
            </a:r>
          </a:p>
          <a:p>
            <a:r>
              <a:rPr lang="ru-RU" b="1">
                <a:latin typeface="Century Gothic" pitchFamily="34" charset="0"/>
              </a:rPr>
              <a:t> </a:t>
            </a:r>
          </a:p>
        </p:txBody>
      </p:sp>
      <p:sp>
        <p:nvSpPr>
          <p:cNvPr id="14338" name="Заголовок 5"/>
          <p:cNvSpPr>
            <a:spLocks noGrp="1"/>
          </p:cNvSpPr>
          <p:nvPr>
            <p:ph type="title"/>
          </p:nvPr>
        </p:nvSpPr>
        <p:spPr>
          <a:xfrm>
            <a:off x="285750" y="500063"/>
            <a:ext cx="8158163" cy="2857500"/>
          </a:xfrm>
        </p:spPr>
        <p:txBody>
          <a:bodyPr/>
          <a:lstStyle/>
          <a:p>
            <a:r>
              <a:rPr lang="ru-RU" sz="8800" smtClean="0">
                <a:latin typeface="Century Gothic" pitchFamily="34" charset="0"/>
              </a:rPr>
              <a:t>Портфолио</a:t>
            </a:r>
            <a:br>
              <a:rPr lang="ru-RU" sz="8800" smtClean="0">
                <a:latin typeface="Century Gothic" pitchFamily="34" charset="0"/>
              </a:rPr>
            </a:br>
            <a:endParaRPr lang="ru-RU" sz="8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Century Gothic" pitchFamily="34" charset="0"/>
              </a:rPr>
              <a:t>ЛИЧНЫЕ НАГРАДЫ </a:t>
            </a:r>
            <a:br>
              <a:rPr lang="ru-RU" b="1" dirty="0" smtClean="0">
                <a:latin typeface="Century Gothic" pitchFamily="34" charset="0"/>
              </a:rPr>
            </a:br>
            <a:r>
              <a:rPr lang="ru-RU" b="1" dirty="0" smtClean="0">
                <a:latin typeface="Century Gothic" pitchFamily="34" charset="0"/>
              </a:rPr>
              <a:t>Ярёменко Л.П</a:t>
            </a:r>
            <a:endParaRPr lang="ru-RU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625" y="142875"/>
            <a:ext cx="8329613" cy="15827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Gothic" pitchFamily="34" charset="0"/>
              </a:rPr>
              <a:t>Почётный работник среднего профессионального образования 2012 год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25602" name="Picture 3" descr="C:\Users\Admin\Desktop\Снимок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857375"/>
            <a:ext cx="637381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http://www.junior.ru/nikolaeva/victory/nik-zn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9313" y="2214563"/>
            <a:ext cx="1944687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Gothic" pitchFamily="34" charset="0"/>
              </a:rPr>
              <a:t>Высшая национальная награда в сфере образования 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26626" name="Picture 4" descr="http://www.ros-vel.ru/Image/Makar%20medd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7325" y="2643188"/>
            <a:ext cx="45561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C:\Users\Admin\Desktop\8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071688"/>
            <a:ext cx="592931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Admin\Desktop\8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887730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C:\Users\Admin\Desktop\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244475"/>
            <a:ext cx="4786312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6250" y="2786063"/>
            <a:ext cx="3571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929688" cy="2000250"/>
          </a:xfrm>
        </p:spPr>
        <p:txBody>
          <a:bodyPr/>
          <a:lstStyle/>
          <a:p>
            <a:r>
              <a:rPr lang="ru-RU" sz="2400" b="1" smtClean="0">
                <a:latin typeface="Century Gothic" pitchFamily="34" charset="0"/>
              </a:rPr>
              <a:t> Эффективность системы управления образовательным процессом на отделении Предпринимательства и Сервиса </a:t>
            </a:r>
            <a:br>
              <a:rPr lang="ru-RU" sz="2400" b="1" smtClean="0">
                <a:latin typeface="Century Gothic" pitchFamily="34" charset="0"/>
              </a:rPr>
            </a:br>
            <a:endParaRPr lang="ru-RU" sz="2400" b="1" smtClean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4511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Century Gothic" pitchFamily="34" charset="0"/>
              </a:rPr>
              <a:t>Результаты участия студентов ТКПТС в конкурсах и фестивалях международного и</a:t>
            </a:r>
            <a:br>
              <a:rPr lang="ru-RU" b="1" dirty="0" smtClean="0">
                <a:latin typeface="Century Gothic" pitchFamily="34" charset="0"/>
              </a:rPr>
            </a:br>
            <a:r>
              <a:rPr lang="ru-RU" b="1" dirty="0" smtClean="0">
                <a:latin typeface="Century Gothic" pitchFamily="34" charset="0"/>
              </a:rPr>
              <a:t>федерального уровня: </a:t>
            </a:r>
            <a:r>
              <a:rPr lang="ru-RU" dirty="0" smtClean="0"/>
              <a:t>Организует участие преподавателей</a:t>
            </a:r>
            <a:br>
              <a:rPr lang="ru-RU" dirty="0" smtClean="0"/>
            </a:br>
            <a:r>
              <a:rPr lang="ru-RU" dirty="0" smtClean="0"/>
              <a:t>и студентов в научно-практических</a:t>
            </a:r>
            <a:br>
              <a:rPr lang="ru-RU" dirty="0" smtClean="0"/>
            </a:br>
            <a:r>
              <a:rPr lang="ru-RU" dirty="0" smtClean="0"/>
              <a:t>конференциях,</a:t>
            </a:r>
            <a:br>
              <a:rPr lang="ru-RU" dirty="0" smtClean="0"/>
            </a:br>
            <a:r>
              <a:rPr lang="ru-RU" dirty="0" smtClean="0"/>
              <a:t>конкурсах и фестивалях различного уровня.</a:t>
            </a:r>
            <a:endParaRPr lang="ru-RU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686800" cy="20716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atin typeface="Century Gothic" pitchFamily="34" charset="0"/>
              </a:rPr>
              <a:t>участия студентов отделения в конкурсах и фестивалях международного,  </a:t>
            </a:r>
            <a:br>
              <a:rPr lang="ru-RU" sz="3600" b="1" dirty="0" smtClean="0">
                <a:latin typeface="Century Gothic" pitchFamily="34" charset="0"/>
              </a:rPr>
            </a:br>
            <a:r>
              <a:rPr lang="ru-RU" sz="3600" b="1" dirty="0" smtClean="0">
                <a:latin typeface="Century Gothic" pitchFamily="34" charset="0"/>
              </a:rPr>
              <a:t>федерального и регионального  уровня</a:t>
            </a:r>
            <a:endParaRPr lang="ru-RU" sz="36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625" y="2500313"/>
            <a:ext cx="8229600" cy="4071937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-  Международный проект «ЛИНИЯ СОЕДИНЕНИЯ »  проектная интернет-группа (викторина) «Сплетение судеб и сердец: семья графов Разумовских»;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-   Двенадцатые молодежные Дельфийские игры России «Будь в искусстве г. Новосибирск» номинация «Парикмахерское искусство»;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-  Всероссийском творческом проекте «Райские каникулы» в </a:t>
            </a:r>
            <a:r>
              <a:rPr lang="ru-RU" dirty="0" err="1" smtClean="0"/>
              <a:t>Пироговских</a:t>
            </a:r>
            <a:r>
              <a:rPr lang="ru-RU" dirty="0" smtClean="0"/>
              <a:t> имениях графов Толстых. Направление «Мода и красота».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-  фестиваль искусств  «Губернский стиль» номинация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«</a:t>
            </a:r>
            <a:r>
              <a:rPr 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HAIR SHOW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»</a:t>
            </a:r>
            <a:endParaRPr lang="ru-RU" sz="22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-  Тульский молодежный экономический форум «Стратегия инновационного развития».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- в региональной олимпиаде профессионального мастерства по спец. Экономика и бухгалтерский учет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-  выставка «Творчество студентов сервисных специальностей колледжа» на региональном конкурсе «Лучшие  товары и услуги Тульской области» в рамках федеральной программы «100 лучших товаров России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Picture 2" descr="H:\портфолио студентов\дипломы обработ\Губернский стиль 2место 2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0" y="214313"/>
            <a:ext cx="44450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28688" y="142875"/>
            <a:ext cx="8472488" cy="1714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Gothic" pitchFamily="34" charset="0"/>
              </a:rPr>
              <a:t>Ярёменко 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Любовь 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Павловна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928938"/>
            <a:ext cx="5643563" cy="326866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entury Gothic" pitchFamily="34" charset="0"/>
              </a:rPr>
              <a:t>Дата рождения</a:t>
            </a:r>
            <a:r>
              <a:rPr lang="ru-RU" sz="1600" dirty="0" smtClean="0">
                <a:latin typeface="Century Gothic" pitchFamily="34" charset="0"/>
              </a:rPr>
              <a:t>: 13 АВГУСТА 1963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entury Gothic" pitchFamily="34" charset="0"/>
              </a:rPr>
              <a:t>Должность</a:t>
            </a:r>
            <a:r>
              <a:rPr lang="ru-RU" sz="1600" dirty="0" smtClean="0">
                <a:latin typeface="Century Gothic" pitchFamily="34" charset="0"/>
              </a:rPr>
              <a:t>: Заведующая отделением Предпринимательства и Сервиса ТКПТС</a:t>
            </a:r>
            <a:endParaRPr lang="en-US" sz="1600" dirty="0" smtClean="0"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latin typeface="Century Gothic" pitchFamily="34" charset="0"/>
              </a:rPr>
              <a:t> с 28 августа 1995 года</a:t>
            </a:r>
            <a:r>
              <a:rPr lang="en-US" sz="1600" dirty="0" smtClean="0">
                <a:latin typeface="Century Gothic" pitchFamily="34" charset="0"/>
              </a:rPr>
              <a:t> </a:t>
            </a:r>
            <a:r>
              <a:rPr lang="ru-RU" sz="1600" dirty="0" smtClean="0">
                <a:latin typeface="Century Gothic" pitchFamily="34" charset="0"/>
              </a:rPr>
              <a:t>по настоящее время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entury Gothic" pitchFamily="34" charset="0"/>
              </a:rPr>
              <a:t>Образование</a:t>
            </a:r>
            <a:r>
              <a:rPr lang="ru-RU" sz="1600" dirty="0" smtClean="0">
                <a:latin typeface="Century Gothic" pitchFamily="34" charset="0"/>
              </a:rPr>
              <a:t>: Высшее,  Курский государственный педагогический институт,1988 год, учитель географии средней школы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entury Gothic" pitchFamily="34" charset="0"/>
              </a:rPr>
              <a:t>Дополнительное образование</a:t>
            </a:r>
            <a:r>
              <a:rPr lang="ru-RU" sz="1600" dirty="0" smtClean="0">
                <a:latin typeface="Century Gothic" pitchFamily="34" charset="0"/>
              </a:rPr>
              <a:t>: НОУ «УЧЕБНЫЙ ЦЕНТР «АФ КОНТО» на базе Государственной академии Управления им.С.Орджоникидзе, 1996 год, менеджер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entury Gothic" pitchFamily="34" charset="0"/>
              </a:rPr>
              <a:t>Квалификация</a:t>
            </a:r>
            <a:r>
              <a:rPr lang="ru-RU" sz="1600" dirty="0" smtClean="0">
                <a:latin typeface="Century Gothic" pitchFamily="34" charset="0"/>
              </a:rPr>
              <a:t>: </a:t>
            </a:r>
            <a:r>
              <a:rPr lang="en-US" sz="1600" dirty="0" smtClean="0">
                <a:latin typeface="Century Gothic" pitchFamily="34" charset="0"/>
              </a:rPr>
              <a:t>I </a:t>
            </a:r>
            <a:r>
              <a:rPr lang="ru-RU" sz="1600" dirty="0" smtClean="0">
                <a:latin typeface="Century Gothic" pitchFamily="34" charset="0"/>
              </a:rPr>
              <a:t>категория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latin typeface="Century Gothic" pitchFamily="34" charset="0"/>
              </a:rPr>
              <a:t>Почётный работник среднего профессионального образования Российской Федерации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5363" name="Picture 1" descr="C:\Users\Admin\Desktop\5ye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700" y="571500"/>
            <a:ext cx="37973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C:\Users\Admin\Desktop\Снимок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857625"/>
            <a:ext cx="364331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</a:t>
            </a:r>
            <a:r>
              <a:rPr lang="ru-RU" dirty="0" smtClean="0">
                <a:latin typeface="Century Gothic" pitchFamily="34" charset="0"/>
              </a:rPr>
              <a:t>Повышение квалификации 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2009г.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6386" name="Picture 3" descr="C:\Users\Admin\Desktop\Снимок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143000"/>
            <a:ext cx="8137525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Gothic" pitchFamily="34" charset="0"/>
              </a:rPr>
              <a:t>Повышение квалификации 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2009г.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7410" name="Picture 2" descr="C:\Users\Admin\Desktop\Снимок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163638"/>
            <a:ext cx="8143875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Gothic" pitchFamily="34" charset="0"/>
              </a:rPr>
              <a:t>Повышение квалификации 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2011г.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8434" name="Picture 2" descr="C:\Users\Admin\Desktop\Снимок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143000"/>
            <a:ext cx="77216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Gothic" pitchFamily="34" charset="0"/>
              </a:rPr>
              <a:t>Повышение квалификации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2011г.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20482" name="Picture 2" descr="C:\Users\Admin\Desktop\Снимок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75"/>
            <a:ext cx="90328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Овал 16"/>
          <p:cNvSpPr/>
          <p:nvPr/>
        </p:nvSpPr>
        <p:spPr>
          <a:xfrm>
            <a:off x="2500313" y="1357313"/>
            <a:ext cx="4214812" cy="43576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643188" y="2786063"/>
            <a:ext cx="4572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Управленческая  деятельность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Century Gothic" pitchFamily="34" charset="0"/>
              </a:rPr>
              <a:t>Педагогическое кредо</a:t>
            </a:r>
            <a:endParaRPr lang="ru-RU" smtClean="0">
              <a:latin typeface="Century Gothic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3"/>
          <p:cNvSpPr>
            <a:spLocks noChangeArrowheads="1"/>
          </p:cNvSpPr>
          <p:nvPr/>
        </p:nvSpPr>
        <p:spPr bwMode="auto">
          <a:xfrm>
            <a:off x="928688" y="5715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entury Gothic" pitchFamily="34" charset="0"/>
              </a:rPr>
              <a:t>Использование ИКТ</a:t>
            </a:r>
          </a:p>
          <a:p>
            <a:r>
              <a:rPr lang="ru-RU" b="1">
                <a:latin typeface="Century Gothic" pitchFamily="34" charset="0"/>
              </a:rPr>
              <a:t>в профессиональной деятельности</a:t>
            </a:r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162</TotalTime>
  <Words>251</Words>
  <PresentationFormat>Экран (4:3)</PresentationFormat>
  <Paragraphs>38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Arial</vt:lpstr>
      <vt:lpstr>Century Gothic</vt:lpstr>
      <vt:lpstr>Times New Roman</vt:lpstr>
      <vt:lpstr>Boyarsky</vt:lpstr>
      <vt:lpstr>Тема Office</vt:lpstr>
      <vt:lpstr>Портфолио </vt:lpstr>
      <vt:lpstr>Ярёменко  Любовь  Павловна</vt:lpstr>
      <vt:lpstr>  Повышение квалификации  2009г.</vt:lpstr>
      <vt:lpstr>Повышение квалификации  2009г.</vt:lpstr>
      <vt:lpstr>Повышение квалификации  2011г.</vt:lpstr>
      <vt:lpstr>Повышение квалификации 2011г.</vt:lpstr>
      <vt:lpstr>Слайд 7</vt:lpstr>
      <vt:lpstr>Педагогическое кредо</vt:lpstr>
      <vt:lpstr>Слайд 9</vt:lpstr>
      <vt:lpstr>ЛИЧНЫЕ НАГРАДЫ  Ярёменко Л.П</vt:lpstr>
      <vt:lpstr>Почётный работник среднего профессионального образования 2012 год</vt:lpstr>
      <vt:lpstr>Высшая национальная награда в сфере образования </vt:lpstr>
      <vt:lpstr>Слайд 13</vt:lpstr>
      <vt:lpstr>Слайд 14</vt:lpstr>
      <vt:lpstr> Эффективность системы управления образовательным процессом на отделении Предпринимательства и Сервиса  </vt:lpstr>
      <vt:lpstr>Результаты участия студентов ТКПТС в конкурсах и фестивалях международного и федерального уровня: Организует участие преподавателей и студентов в научно-практических конференциях, конкурсах и фестивалях различного уровня.</vt:lpstr>
      <vt:lpstr>участия студентов отделения в конкурсах и фестивалях международного,   федерального и регионального  уровня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21</cp:revision>
  <dcterms:created xsi:type="dcterms:W3CDTF">2013-09-07T19:08:28Z</dcterms:created>
  <dcterms:modified xsi:type="dcterms:W3CDTF">2013-09-09T11:36:03Z</dcterms:modified>
</cp:coreProperties>
</file>