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3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25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610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929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590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2228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63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094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973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370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301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839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B8C5FB8-DF9A-496A-A317-600E0F8490A6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DD8ED98-D26C-4B0F-91CC-B06A7CC85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8151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97CF8B-5BD9-4437-8290-E36F4AD59A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Telling the time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64879F8-0D00-4963-B02F-37B64D159B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83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D9A078-6549-4392-8878-26516337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Другое время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CD68EF-B978-4F86-96A3-6C4802828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288" y="1955119"/>
            <a:ext cx="10685341" cy="4206240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/>
              <a:t>Когда на часах время не точное, а с минутами, то здесь нужно запомнить простое основное правило:</a:t>
            </a:r>
          </a:p>
          <a:p>
            <a:r>
              <a:rPr lang="ru-RU" sz="2800" i="1" dirty="0"/>
              <a:t>Если на часах меньше 30 минут — то мы говорим </a:t>
            </a:r>
            <a:r>
              <a:rPr lang="ru-RU" sz="28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  <a:r>
              <a:rPr lang="ru-RU" sz="2800" i="1" dirty="0"/>
              <a:t> (после такого-то часа), если больше 30 минут — то мы говорим </a:t>
            </a:r>
            <a:r>
              <a:rPr lang="ru-RU" sz="2800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ru-RU" sz="2800" i="1" dirty="0"/>
              <a:t> (до такого-то часа).</a:t>
            </a:r>
          </a:p>
          <a:p>
            <a:endParaRPr lang="ru-RU" sz="2800" i="1" dirty="0"/>
          </a:p>
          <a:p>
            <a:r>
              <a:rPr lang="ru-RU" sz="2800" dirty="0"/>
              <a:t>Например:</a:t>
            </a:r>
          </a:p>
          <a:p>
            <a:r>
              <a:rPr lang="ru-RU" sz="2800" dirty="0" err="1"/>
              <a:t>It’s</a:t>
            </a:r>
            <a:r>
              <a:rPr lang="ru-RU" sz="2800" dirty="0"/>
              <a:t> </a:t>
            </a:r>
            <a:r>
              <a:rPr lang="ru-RU" sz="2800" dirty="0" err="1"/>
              <a:t>five</a:t>
            </a:r>
            <a:r>
              <a:rPr lang="ru-RU" sz="2800" dirty="0"/>
              <a:t> </a:t>
            </a:r>
            <a:r>
              <a:rPr lang="ru-RU" sz="2800" dirty="0" err="1"/>
              <a:t>past</a:t>
            </a:r>
            <a:r>
              <a:rPr lang="ru-RU" sz="2800" dirty="0"/>
              <a:t> </a:t>
            </a:r>
            <a:r>
              <a:rPr lang="ru-RU" sz="2800" dirty="0" err="1"/>
              <a:t>four</a:t>
            </a:r>
            <a:r>
              <a:rPr lang="ru-RU" sz="2800" dirty="0"/>
              <a:t> — Пять минут после четырех = </a:t>
            </a:r>
            <a:r>
              <a:rPr lang="ru-RU" sz="2800" u="sng" dirty="0"/>
              <a:t>Пять минут пятого</a:t>
            </a:r>
          </a:p>
          <a:p>
            <a:r>
              <a:rPr lang="ru-RU" sz="2800" dirty="0" err="1"/>
              <a:t>It’s</a:t>
            </a:r>
            <a:r>
              <a:rPr lang="ru-RU" sz="2800" dirty="0"/>
              <a:t> </a:t>
            </a:r>
            <a:r>
              <a:rPr lang="ru-RU" sz="2800" dirty="0" err="1"/>
              <a:t>five</a:t>
            </a:r>
            <a:r>
              <a:rPr lang="ru-RU" sz="2800" dirty="0"/>
              <a:t> </a:t>
            </a:r>
            <a:r>
              <a:rPr lang="ru-RU" sz="2800" dirty="0" err="1"/>
              <a:t>to</a:t>
            </a:r>
            <a:r>
              <a:rPr lang="ru-RU" sz="2800" dirty="0"/>
              <a:t> </a:t>
            </a:r>
            <a:r>
              <a:rPr lang="ru-RU" sz="2800" dirty="0" err="1"/>
              <a:t>four</a:t>
            </a:r>
            <a:r>
              <a:rPr lang="ru-RU" sz="2800" dirty="0"/>
              <a:t> — Пять минут до четырех = </a:t>
            </a:r>
            <a:r>
              <a:rPr lang="ru-RU" sz="2800" u="sng" dirty="0"/>
              <a:t>Без пяти четыре</a:t>
            </a:r>
          </a:p>
          <a:p>
            <a:endParaRPr lang="ru-RU" sz="2800" dirty="0"/>
          </a:p>
          <a:p>
            <a:r>
              <a:rPr lang="ru-RU" sz="2800" dirty="0" err="1"/>
              <a:t>It’s</a:t>
            </a:r>
            <a:r>
              <a:rPr lang="ru-RU" sz="2800" dirty="0"/>
              <a:t> </a:t>
            </a:r>
            <a:r>
              <a:rPr lang="ru-RU" sz="2800" dirty="0" err="1"/>
              <a:t>twenty</a:t>
            </a:r>
            <a:r>
              <a:rPr lang="ru-RU" sz="2800" dirty="0"/>
              <a:t> </a:t>
            </a:r>
            <a:r>
              <a:rPr lang="ru-RU" sz="2800" dirty="0" err="1"/>
              <a:t>past</a:t>
            </a:r>
            <a:r>
              <a:rPr lang="ru-RU" sz="2800" dirty="0"/>
              <a:t> </a:t>
            </a:r>
            <a:r>
              <a:rPr lang="ru-RU" sz="2800" dirty="0" err="1"/>
              <a:t>nine</a:t>
            </a:r>
            <a:r>
              <a:rPr lang="ru-RU" sz="2800" dirty="0"/>
              <a:t> — Двадцать минут после девяти = Двадцать минут десятого</a:t>
            </a:r>
          </a:p>
          <a:p>
            <a:r>
              <a:rPr lang="ru-RU" sz="2800" dirty="0" err="1"/>
              <a:t>It’s</a:t>
            </a:r>
            <a:r>
              <a:rPr lang="ru-RU" sz="2800" dirty="0"/>
              <a:t> </a:t>
            </a:r>
            <a:r>
              <a:rPr lang="ru-RU" sz="2800" dirty="0" err="1"/>
              <a:t>twenty</a:t>
            </a:r>
            <a:r>
              <a:rPr lang="ru-RU" sz="2800" dirty="0"/>
              <a:t> </a:t>
            </a:r>
            <a:r>
              <a:rPr lang="ru-RU" sz="2800" dirty="0" err="1"/>
              <a:t>to</a:t>
            </a:r>
            <a:r>
              <a:rPr lang="ru-RU" sz="2800" dirty="0"/>
              <a:t> </a:t>
            </a:r>
            <a:r>
              <a:rPr lang="ru-RU" sz="2800" dirty="0" err="1"/>
              <a:t>nine</a:t>
            </a:r>
            <a:r>
              <a:rPr lang="ru-RU" sz="2800" dirty="0"/>
              <a:t> — Двадцать минут до девяти = Без двадцати девять</a:t>
            </a:r>
          </a:p>
          <a:p>
            <a:endParaRPr lang="ru-RU" sz="2800" i="1" dirty="0"/>
          </a:p>
          <a:p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xmlns="" val="65868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F36A7A-FE1D-4DF1-8606-09D9832B3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6F6579-6DBB-4536-94CA-7576E81DF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938" y="2011680"/>
            <a:ext cx="11321592" cy="4206240"/>
          </a:xfrm>
        </p:spPr>
        <p:txBody>
          <a:bodyPr>
            <a:normAutofit/>
          </a:bodyPr>
          <a:lstStyle/>
          <a:p>
            <a:r>
              <a:rPr lang="ru-RU" dirty="0"/>
              <a:t>Когда мы говорим о пятнадцати минутах в русском языке, то обычно используем слово «четверть». Англичане для этого используют слово « </a:t>
            </a:r>
            <a:r>
              <a:rPr lang="ru-RU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quarter</a:t>
            </a:r>
            <a:r>
              <a:rPr lang="ru-RU" dirty="0"/>
              <a:t> ».</a:t>
            </a:r>
          </a:p>
          <a:p>
            <a:r>
              <a:rPr lang="ru-RU" dirty="0"/>
              <a:t>Если минутная стрелка показывает 15 минут — это будет </a:t>
            </a:r>
            <a:r>
              <a:rPr lang="ru-RU" u="sng" dirty="0" err="1"/>
              <a:t>quarter</a:t>
            </a:r>
            <a:r>
              <a:rPr lang="ru-RU" u="sng" dirty="0"/>
              <a:t> </a:t>
            </a:r>
            <a:r>
              <a:rPr lang="ru-RU" u="sng" dirty="0" err="1"/>
              <a:t>past</a:t>
            </a:r>
            <a:r>
              <a:rPr lang="ru-RU" u="sng" dirty="0"/>
              <a:t> </a:t>
            </a:r>
            <a:r>
              <a:rPr lang="ru-RU" dirty="0"/>
              <a:t>(четверть после) и будет назван предыдущий час, а если минутная стрелка будет на отметке в 45 минут — это будет </a:t>
            </a:r>
            <a:r>
              <a:rPr lang="ru-RU" u="sng" dirty="0" err="1"/>
              <a:t>quarter</a:t>
            </a:r>
            <a:r>
              <a:rPr lang="ru-RU" u="sng" dirty="0"/>
              <a:t> </a:t>
            </a:r>
            <a:r>
              <a:rPr lang="ru-RU" u="sng" dirty="0" err="1"/>
              <a:t>to</a:t>
            </a:r>
            <a:r>
              <a:rPr lang="ru-RU" u="sng" dirty="0"/>
              <a:t> </a:t>
            </a:r>
            <a:r>
              <a:rPr lang="ru-RU" dirty="0"/>
              <a:t>(четверть до) и будет назван следующий час.</a:t>
            </a:r>
          </a:p>
          <a:p>
            <a:endParaRPr lang="ru-RU" dirty="0"/>
          </a:p>
          <a:p>
            <a:r>
              <a:rPr lang="ru-RU" dirty="0" err="1"/>
              <a:t>It’s</a:t>
            </a:r>
            <a:r>
              <a:rPr lang="ru-RU" dirty="0"/>
              <a:t> </a:t>
            </a:r>
            <a:r>
              <a:rPr lang="ru-RU" dirty="0" err="1"/>
              <a:t>quarter</a:t>
            </a:r>
            <a:r>
              <a:rPr lang="ru-RU" dirty="0"/>
              <a:t>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five</a:t>
            </a:r>
            <a:r>
              <a:rPr lang="ru-RU" dirty="0"/>
              <a:t> — Четверть после пяти = Четверть шестого = Пятнадцать минут шестого = Пять пятнадцать=5:15</a:t>
            </a:r>
          </a:p>
          <a:p>
            <a:r>
              <a:rPr lang="ru-RU" dirty="0" err="1"/>
              <a:t>It’s</a:t>
            </a:r>
            <a:r>
              <a:rPr lang="ru-RU" dirty="0"/>
              <a:t> </a:t>
            </a:r>
            <a:r>
              <a:rPr lang="ru-RU" dirty="0" err="1"/>
              <a:t>quarter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five</a:t>
            </a:r>
            <a:r>
              <a:rPr lang="ru-RU" dirty="0"/>
              <a:t> — Четверть до пяти = Без четверти пять = Без пятнадцати пять = Четыре сорок пять=4:45</a:t>
            </a:r>
          </a:p>
        </p:txBody>
      </p:sp>
    </p:spTree>
    <p:extLst>
      <p:ext uri="{BB962C8B-B14F-4D97-AF65-F5344CB8AC3E}">
        <p14:creationId xmlns:p14="http://schemas.microsoft.com/office/powerpoint/2010/main" xmlns="" val="40320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35D9C5-A484-456C-945F-D996E8342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Уточняем время суток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ACB0017-C9F1-43BD-9556-5DF9D9B77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a.m. – 00:00 – 12:00 (</a:t>
            </a:r>
            <a:r>
              <a:rPr lang="ru-RU" sz="2800" dirty="0"/>
              <a:t>с полуночи до полудня</a:t>
            </a:r>
            <a:r>
              <a:rPr lang="en-US" sz="2800" dirty="0"/>
              <a:t>)</a:t>
            </a:r>
            <a:endParaRPr lang="ru-RU" sz="2800" dirty="0"/>
          </a:p>
          <a:p>
            <a:r>
              <a:rPr lang="en-US" sz="2800" dirty="0"/>
              <a:t>p.m. – 12:00 – 00:00 (</a:t>
            </a:r>
            <a:r>
              <a:rPr lang="ru-RU" sz="2800" dirty="0"/>
              <a:t>с полудня до полуночи</a:t>
            </a:r>
            <a:r>
              <a:rPr lang="en-US" sz="2800" dirty="0"/>
              <a:t>)</a:t>
            </a:r>
            <a:endParaRPr lang="ru-RU" sz="2800" dirty="0"/>
          </a:p>
          <a:p>
            <a:endParaRPr lang="ru-RU" sz="2800" dirty="0"/>
          </a:p>
          <a:p>
            <a:r>
              <a:rPr lang="ru-RU" sz="2800" dirty="0"/>
              <a:t>Примеры:</a:t>
            </a:r>
          </a:p>
          <a:p>
            <a:r>
              <a:rPr lang="en-US" sz="2800" dirty="0"/>
              <a:t>It’s </a:t>
            </a:r>
            <a:r>
              <a:rPr lang="ru-RU" sz="2800" dirty="0"/>
              <a:t>7</a:t>
            </a:r>
            <a:r>
              <a:rPr lang="en-US" sz="2800" dirty="0"/>
              <a:t> a.m. – 7 </a:t>
            </a:r>
            <a:r>
              <a:rPr lang="ru-RU" sz="2800" dirty="0"/>
              <a:t>часов утра</a:t>
            </a:r>
          </a:p>
          <a:p>
            <a:r>
              <a:rPr lang="en-US" sz="2800" dirty="0"/>
              <a:t>It’s 11 p.m.</a:t>
            </a:r>
            <a:r>
              <a:rPr lang="ru-RU" sz="2800" dirty="0"/>
              <a:t> – 11 часов вечера</a:t>
            </a:r>
          </a:p>
        </p:txBody>
      </p:sp>
    </p:spTree>
    <p:extLst>
      <p:ext uri="{BB962C8B-B14F-4D97-AF65-F5344CB8AC3E}">
        <p14:creationId xmlns:p14="http://schemas.microsoft.com/office/powerpoint/2010/main" xmlns="" val="2467314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673BA6-FF7D-4E5A-B06C-766955D7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A0D785-D5D7-4192-A569-3F2B99B17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Важно: сокращения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a.m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. и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p.m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. никогда не употребляются вместе с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o’clock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. То есть, может быть </a:t>
            </a:r>
            <a:r>
              <a:rPr lang="ru-RU" sz="2800" b="1" i="1" dirty="0" err="1">
                <a:solidFill>
                  <a:srgbClr val="333333"/>
                </a:solidFill>
                <a:effectLst/>
                <a:latin typeface="MuseoNew"/>
              </a:rPr>
              <a:t>five</a:t>
            </a:r>
            <a:r>
              <a:rPr lang="ru-RU" sz="2800" b="1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1" i="1" dirty="0" err="1">
                <a:solidFill>
                  <a:srgbClr val="333333"/>
                </a:solidFill>
                <a:effectLst/>
                <a:latin typeface="MuseoNew"/>
              </a:rPr>
              <a:t>o’clock</a:t>
            </a:r>
            <a:r>
              <a:rPr lang="ru-RU" sz="2800" b="1" i="1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или 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MuseoNew"/>
              </a:rPr>
              <a:t>5 </a:t>
            </a:r>
            <a:r>
              <a:rPr lang="ru-RU" sz="2800" b="1" i="0" dirty="0" err="1">
                <a:solidFill>
                  <a:srgbClr val="333333"/>
                </a:solidFill>
                <a:effectLst/>
                <a:latin typeface="MuseoNew"/>
              </a:rPr>
              <a:t>p.m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., но никак не 5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o’clock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 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MuseoNew"/>
              </a:rPr>
              <a:t>p.m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MuseoNew"/>
              </a:rPr>
              <a:t>.</a:t>
            </a:r>
            <a:endParaRPr lang="ru-RU" sz="2800" dirty="0"/>
          </a:p>
          <a:p>
            <a:r>
              <a:rPr lang="ru-RU" sz="2800" dirty="0"/>
              <a:t>Вместе с </a:t>
            </a:r>
            <a:r>
              <a:rPr lang="en-US" sz="2800" dirty="0"/>
              <a:t>o’clock </a:t>
            </a:r>
            <a:r>
              <a:rPr lang="ru-RU" sz="2800" dirty="0"/>
              <a:t>мы можем использовать только указание времени суток: </a:t>
            </a:r>
            <a:r>
              <a:rPr lang="en-US" sz="2800" dirty="0">
                <a:solidFill>
                  <a:srgbClr val="FF0000"/>
                </a:solidFill>
              </a:rPr>
              <a:t>in the morning </a:t>
            </a:r>
            <a:r>
              <a:rPr lang="en-US" sz="2800" dirty="0"/>
              <a:t>(</a:t>
            </a:r>
            <a:r>
              <a:rPr lang="ru-RU" sz="2800" dirty="0"/>
              <a:t>утра), </a:t>
            </a:r>
            <a:r>
              <a:rPr lang="en-US" sz="2800" dirty="0">
                <a:solidFill>
                  <a:srgbClr val="FF0000"/>
                </a:solidFill>
              </a:rPr>
              <a:t>in the afternoon </a:t>
            </a:r>
            <a:r>
              <a:rPr lang="en-US" sz="2800" dirty="0"/>
              <a:t>(</a:t>
            </a:r>
            <a:r>
              <a:rPr lang="ru-RU" sz="2800" dirty="0"/>
              <a:t>дня), </a:t>
            </a:r>
            <a:r>
              <a:rPr lang="en-US" sz="2800" dirty="0">
                <a:solidFill>
                  <a:srgbClr val="FF0000"/>
                </a:solidFill>
              </a:rPr>
              <a:t>in the evening </a:t>
            </a:r>
            <a:r>
              <a:rPr lang="en-US" sz="2800" dirty="0"/>
              <a:t>(</a:t>
            </a:r>
            <a:r>
              <a:rPr lang="ru-RU" sz="2800" dirty="0"/>
              <a:t>вечера) или </a:t>
            </a:r>
            <a:r>
              <a:rPr lang="en-US" sz="2800" dirty="0"/>
              <a:t>at night (</a:t>
            </a:r>
            <a:r>
              <a:rPr lang="ru-RU" sz="2800" dirty="0"/>
              <a:t>ночи</a:t>
            </a:r>
            <a:r>
              <a:rPr lang="en-US" sz="2800" dirty="0"/>
              <a:t>)</a:t>
            </a:r>
            <a:r>
              <a:rPr lang="ru-RU" sz="2800" dirty="0"/>
              <a:t>.</a:t>
            </a:r>
          </a:p>
          <a:p>
            <a:r>
              <a:rPr lang="ru-RU" sz="2800" dirty="0"/>
              <a:t>Пример:</a:t>
            </a:r>
          </a:p>
          <a:p>
            <a:r>
              <a:rPr lang="en-US" sz="2800" dirty="0"/>
              <a:t>It’s seven a.m. = It’s seven o’clock in the morning = </a:t>
            </a:r>
            <a:r>
              <a:rPr lang="ru-RU" sz="2800" dirty="0"/>
              <a:t>Семь утра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798477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D2723D-E0D4-40C5-85D8-C8C37078D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3CF247-9191-4383-84F6-33F91AF14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Другие примеры:</a:t>
            </a:r>
          </a:p>
          <a:p>
            <a:r>
              <a:rPr lang="en-US" sz="3600" dirty="0"/>
              <a:t>It’s 9 </a:t>
            </a:r>
            <a:r>
              <a:rPr lang="en-US" sz="3600" dirty="0" err="1"/>
              <a:t>p.m</a:t>
            </a:r>
            <a:r>
              <a:rPr lang="en-US" sz="3600" dirty="0"/>
              <a:t> = It’s 9 o’clock in the evening</a:t>
            </a:r>
          </a:p>
          <a:p>
            <a:r>
              <a:rPr lang="en-US" sz="3600" dirty="0"/>
              <a:t>2 p.m. = 2 o’clock in the afternoon</a:t>
            </a:r>
          </a:p>
          <a:p>
            <a:r>
              <a:rPr lang="en-US" sz="3600" dirty="0"/>
              <a:t>9 p.m. = 9 o’clock in the evening</a:t>
            </a:r>
          </a:p>
          <a:p>
            <a:r>
              <a:rPr lang="en-US" sz="3600" dirty="0"/>
              <a:t>0:00 = 12 o’clock at night 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25690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5CBB41-A9A5-4201-ADC5-60934529F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«Сколько времени?», «Который час?»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506ECFC-0637-4E98-86BF-3A30E7B39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445" y="2268560"/>
            <a:ext cx="5329856" cy="25037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What time is it?</a:t>
            </a:r>
          </a:p>
          <a:p>
            <a:pPr marL="0" indent="0">
              <a:buNone/>
            </a:pPr>
            <a:r>
              <a:rPr lang="en-US" sz="5400" dirty="0"/>
              <a:t>What’s the time?</a:t>
            </a:r>
            <a:endParaRPr lang="ru-RU" sz="54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8663CA43-CD65-4874-B6C1-7777C7D3D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0444" y="2975962"/>
            <a:ext cx="2756555" cy="2756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435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B96E5B-4068-4F8F-BD5A-A2E9D55D4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 - </a:t>
            </a:r>
            <a:r>
              <a:rPr lang="ru-RU" dirty="0"/>
              <a:t>время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3AD3F52-D755-44BA-A74D-3C463B66E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Seconds – </a:t>
            </a:r>
            <a:r>
              <a:rPr lang="ru-RU" sz="6000" dirty="0"/>
              <a:t>секунды</a:t>
            </a:r>
          </a:p>
          <a:p>
            <a:r>
              <a:rPr lang="en-US" sz="6000" dirty="0"/>
              <a:t>Minutes – </a:t>
            </a:r>
            <a:r>
              <a:rPr lang="ru-RU" sz="6000" dirty="0"/>
              <a:t>минуты</a:t>
            </a:r>
          </a:p>
          <a:p>
            <a:r>
              <a:rPr lang="en-US" sz="6000" dirty="0"/>
              <a:t>Hours - </a:t>
            </a:r>
            <a:r>
              <a:rPr lang="ru-RU" sz="6000" dirty="0"/>
              <a:t>часы</a:t>
            </a:r>
          </a:p>
        </p:txBody>
      </p:sp>
    </p:spTree>
    <p:extLst>
      <p:ext uri="{BB962C8B-B14F-4D97-AF65-F5344CB8AC3E}">
        <p14:creationId xmlns:p14="http://schemas.microsoft.com/office/powerpoint/2010/main" xmlns="" val="151594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32A092-7184-41C4-A34F-0CDEE8351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6C7A10-ADA8-440C-AB09-B8AFC6CE1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E27E0D4C-1553-4287-A07B-B2F91DB13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8606" y="-1055017"/>
            <a:ext cx="9218629" cy="9218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2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E209D4-81E4-4E87-A606-425F46DC5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0" dirty="0">
                <a:solidFill>
                  <a:srgbClr val="333333"/>
                </a:solidFill>
                <a:effectLst/>
                <a:latin typeface="MuseoNew"/>
              </a:rPr>
              <a:t>Ровное время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EB4A4E-8EED-4DD6-BF30-C214B35B1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08" y="1885361"/>
            <a:ext cx="11312165" cy="4313706"/>
          </a:xfrm>
        </p:spPr>
        <p:txBody>
          <a:bodyPr>
            <a:normAutofit/>
          </a:bodyPr>
          <a:lstStyle/>
          <a:p>
            <a:r>
              <a:rPr lang="ru-RU" sz="4000" dirty="0"/>
              <a:t>Если на часах ровное время (час, три часа, пять часов и т.д.), то самый распространенный способ сказать это — просто добавив </a:t>
            </a:r>
            <a:r>
              <a:rPr lang="ru-RU" sz="4000" dirty="0" err="1"/>
              <a:t>o’clock</a:t>
            </a:r>
            <a:r>
              <a:rPr lang="ru-RU" sz="4000" dirty="0"/>
              <a:t> к числу:</a:t>
            </a:r>
          </a:p>
          <a:p>
            <a:endParaRPr lang="ru-RU" sz="4000" dirty="0"/>
          </a:p>
          <a:p>
            <a:r>
              <a:rPr lang="ru-RU" sz="4000" i="1" dirty="0" err="1"/>
              <a:t>It’s</a:t>
            </a:r>
            <a:r>
              <a:rPr lang="ru-RU" sz="4000" i="1" dirty="0"/>
              <a:t> 5 </a:t>
            </a:r>
            <a:r>
              <a:rPr lang="ru-RU" sz="4000" b="1" i="1" u="sng" dirty="0" err="1"/>
              <a:t>o’clock</a:t>
            </a:r>
            <a:r>
              <a:rPr lang="ru-RU" sz="4000" i="1" dirty="0"/>
              <a:t> </a:t>
            </a:r>
            <a:r>
              <a:rPr lang="ru-RU" sz="4000" dirty="0"/>
              <a:t>— Сейчас пять часов</a:t>
            </a:r>
          </a:p>
          <a:p>
            <a:r>
              <a:rPr lang="ru-RU" sz="4000" i="1" dirty="0" err="1"/>
              <a:t>It’s</a:t>
            </a:r>
            <a:r>
              <a:rPr lang="ru-RU" sz="4000" i="1" dirty="0"/>
              <a:t> 10 </a:t>
            </a:r>
            <a:r>
              <a:rPr lang="ru-RU" sz="4000" b="1" i="1" u="sng" dirty="0" err="1"/>
              <a:t>o'clock</a:t>
            </a:r>
            <a:r>
              <a:rPr lang="ru-RU" sz="4000" i="1" dirty="0"/>
              <a:t> </a:t>
            </a:r>
            <a:r>
              <a:rPr lang="ru-RU" sz="4000" dirty="0"/>
              <a:t>— Сейчас десять часов</a:t>
            </a:r>
          </a:p>
        </p:txBody>
      </p:sp>
    </p:spTree>
    <p:extLst>
      <p:ext uri="{BB962C8B-B14F-4D97-AF65-F5344CB8AC3E}">
        <p14:creationId xmlns:p14="http://schemas.microsoft.com/office/powerpoint/2010/main" xmlns="" val="169299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7B65EC-7ECD-4840-8DE4-AFC6C02A9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3387C01-8D2C-42BC-8B5B-151FDA233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4625E143-4B95-4EE5-9585-B796A5ACD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775" y="95250"/>
            <a:ext cx="664845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647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B13D90-5D8A-4DE4-81F8-D0CBA60ED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6E44F1B-67CB-4E63-834C-65E79AC5C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CB0BB01E-6277-465B-BF83-EC199E649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6189" y="-368110"/>
            <a:ext cx="7608282" cy="7594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568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DE046D-5B56-45C2-A988-077B3D91F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5BFD91-2566-48BC-B039-5C90EE0A3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C9A43ECA-2A37-4E9D-893A-B8F178FCA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76525" y="0"/>
            <a:ext cx="6838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7560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6AC0C8-613C-42E8-B27F-06388065A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0" dirty="0">
                <a:solidFill>
                  <a:srgbClr val="333333"/>
                </a:solidFill>
                <a:effectLst/>
                <a:latin typeface="MuseoNew"/>
              </a:rPr>
              <a:t>Тридцать минут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7ACC84-4ADA-4AE8-89B6-6CA73A2DC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543" y="1889132"/>
            <a:ext cx="6706170" cy="4206240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/>
              <a:t>Если часы показывают ровно 30 минут, то мы используем выражение </a:t>
            </a:r>
            <a:r>
              <a:rPr lang="ru-RU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half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/>
              <a:t>(половина после...).</a:t>
            </a:r>
            <a:endParaRPr lang="en-US" sz="2800" dirty="0"/>
          </a:p>
          <a:p>
            <a:endParaRPr lang="en-US" sz="2800" dirty="0"/>
          </a:p>
          <a:p>
            <a:r>
              <a:rPr lang="ru-RU" sz="2800" dirty="0"/>
              <a:t>Причем если в русском языке мы говорим обычно, что время «половина такого-то часа», то это же время англичане назовут как «тридцать минут после такого-то часа».</a:t>
            </a:r>
          </a:p>
          <a:p>
            <a:endParaRPr lang="ru-RU" sz="2800" dirty="0"/>
          </a:p>
          <a:p>
            <a:r>
              <a:rPr lang="ru-RU" sz="2800" i="1" dirty="0" err="1"/>
              <a:t>It’s</a:t>
            </a:r>
            <a:r>
              <a:rPr lang="ru-RU" sz="2800" i="1" dirty="0"/>
              <a:t> </a:t>
            </a:r>
            <a:r>
              <a:rPr lang="ru-RU" sz="2800" i="1" dirty="0" err="1"/>
              <a:t>half</a:t>
            </a:r>
            <a:r>
              <a:rPr lang="ru-RU" sz="2800" i="1" dirty="0"/>
              <a:t> </a:t>
            </a:r>
            <a:r>
              <a:rPr lang="ru-RU" sz="2800" i="1" dirty="0" err="1"/>
              <a:t>past</a:t>
            </a:r>
            <a:r>
              <a:rPr lang="ru-RU" sz="2800" i="1" dirty="0"/>
              <a:t> </a:t>
            </a:r>
            <a:r>
              <a:rPr lang="en-US" sz="2800" i="1" dirty="0" smtClean="0"/>
              <a:t>three</a:t>
            </a:r>
            <a:r>
              <a:rPr lang="ru-RU" sz="2800" dirty="0" smtClean="0"/>
              <a:t>— </a:t>
            </a:r>
            <a:r>
              <a:rPr lang="ru-RU" sz="2800" dirty="0"/>
              <a:t>Половина после </a:t>
            </a:r>
            <a:r>
              <a:rPr lang="ru-RU" sz="2800" dirty="0" err="1" smtClean="0"/>
              <a:t>трех=</a:t>
            </a:r>
            <a:r>
              <a:rPr lang="ru-RU" sz="2800" dirty="0" smtClean="0"/>
              <a:t> </a:t>
            </a:r>
            <a:r>
              <a:rPr lang="ru-RU" sz="2800" dirty="0"/>
              <a:t>Половина </a:t>
            </a:r>
            <a:r>
              <a:rPr lang="ru-RU" sz="2800" dirty="0" smtClean="0"/>
              <a:t>4</a:t>
            </a:r>
            <a:r>
              <a:rPr lang="en-US" sz="2800" dirty="0" smtClean="0"/>
              <a:t>=</a:t>
            </a:r>
            <a:r>
              <a:rPr lang="ru-RU" sz="2800" dirty="0" smtClean="0"/>
              <a:t>3</a:t>
            </a:r>
            <a:r>
              <a:rPr lang="en-US" sz="2800" smtClean="0"/>
              <a:t>:30</a:t>
            </a:r>
            <a:endParaRPr lang="ru-RU" sz="2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44B4B4CD-9D34-3414-1FE0-E1117F300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844" y="1912269"/>
            <a:ext cx="4783489" cy="4661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982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Окаймление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173</TotalTime>
  <Words>439</Words>
  <Application>Microsoft Office PowerPoint</Application>
  <PresentationFormat>Произвольный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Окаймление</vt:lpstr>
      <vt:lpstr>Telling the time</vt:lpstr>
      <vt:lpstr>«Сколько времени?», «Который час?»</vt:lpstr>
      <vt:lpstr>Time - время</vt:lpstr>
      <vt:lpstr>Слайд 4</vt:lpstr>
      <vt:lpstr>Ровное время</vt:lpstr>
      <vt:lpstr>Слайд 6</vt:lpstr>
      <vt:lpstr>Слайд 7</vt:lpstr>
      <vt:lpstr>Слайд 8</vt:lpstr>
      <vt:lpstr>Тридцать минут</vt:lpstr>
      <vt:lpstr>Другое время</vt:lpstr>
      <vt:lpstr>Слайд 11</vt:lpstr>
      <vt:lpstr>Уточняем время суток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Telling the time</dc:title>
  <dc:creator>ilya</dc:creator>
  <cp:lastModifiedBy>Admin</cp:lastModifiedBy>
  <cp:revision>10</cp:revision>
  <dcterms:created xsi:type="dcterms:W3CDTF">2021-02-25T20:16:23Z</dcterms:created>
  <dcterms:modified xsi:type="dcterms:W3CDTF">2022-10-14T06:30:25Z</dcterms:modified>
</cp:coreProperties>
</file>