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Sender’s</a:t>
            </a:r>
            <a:r>
              <a:rPr lang="ru-RU" b="1" dirty="0"/>
              <a:t> </a:t>
            </a:r>
            <a:r>
              <a:rPr lang="ru-RU" b="1" dirty="0" err="1"/>
              <a:t>Сompany</a:t>
            </a:r>
            <a:r>
              <a:rPr lang="ru-RU" b="1" dirty="0"/>
              <a:t> </a:t>
            </a:r>
            <a:r>
              <a:rPr lang="ru-RU" b="1" dirty="0" err="1"/>
              <a:t>and</a:t>
            </a:r>
            <a:r>
              <a:rPr lang="ru-RU" b="1" dirty="0"/>
              <a:t> </a:t>
            </a:r>
            <a:r>
              <a:rPr lang="ru-RU" b="1" dirty="0" err="1"/>
              <a:t>Sender’s</a:t>
            </a:r>
            <a:r>
              <a:rPr lang="ru-RU" b="1" dirty="0"/>
              <a:t> </a:t>
            </a:r>
            <a:r>
              <a:rPr lang="ru-RU" b="1" dirty="0" err="1"/>
              <a:t>Address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154007"/>
          </a:xfrm>
        </p:spPr>
        <p:txBody>
          <a:bodyPr>
            <a:normAutofit fontScale="92500"/>
          </a:bodyPr>
          <a:lstStyle/>
          <a:p>
            <a:pPr algn="r">
              <a:buNone/>
            </a:pPr>
            <a:r>
              <a:rPr lang="en-US" dirty="0"/>
              <a:t>The Eagle Press Co Ltd</a:t>
            </a:r>
            <a:br>
              <a:rPr lang="en-US" dirty="0"/>
            </a:br>
            <a:r>
              <a:rPr lang="en-US" dirty="0"/>
              <a:t>57 </a:t>
            </a:r>
            <a:r>
              <a:rPr lang="en-US" dirty="0" err="1"/>
              <a:t>Leningradsky</a:t>
            </a:r>
            <a:r>
              <a:rPr lang="en-US" dirty="0"/>
              <a:t> Prospect 119 487 Novosibirsk</a:t>
            </a:r>
            <a:br>
              <a:rPr lang="en-US" dirty="0"/>
            </a:br>
            <a:r>
              <a:rPr lang="en-US" dirty="0"/>
              <a:t>Russia</a:t>
            </a:r>
            <a:br>
              <a:rPr lang="en-US" dirty="0"/>
            </a:br>
            <a:r>
              <a:rPr lang="en-US" dirty="0"/>
              <a:t>Tel: (095) 246 17 30 </a:t>
            </a:r>
            <a:endParaRPr lang="ru-RU" dirty="0"/>
          </a:p>
          <a:p>
            <a:pPr algn="r">
              <a:buNone/>
            </a:pPr>
            <a:r>
              <a:rPr lang="en-US" dirty="0"/>
              <a:t>Fax: (095) 245 35 20</a:t>
            </a:r>
            <a:br>
              <a:rPr lang="en-US" dirty="0"/>
            </a:br>
            <a:r>
              <a:rPr lang="en-US" dirty="0"/>
              <a:t>eagle@mail.cnt.ru</a:t>
            </a:r>
            <a:endParaRPr lang="ru-RU" dirty="0"/>
          </a:p>
          <a:p>
            <a:pPr algn="r"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214950"/>
            <a:ext cx="52149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/>
              <a:t>*как дополнение указывается номер телефона, факс, адрес электронной почты и сайта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653941"/>
          </a:xfrm>
        </p:spPr>
        <p:txBody>
          <a:bodyPr/>
          <a:lstStyle/>
          <a:p>
            <a:r>
              <a:rPr lang="ru-RU" dirty="0"/>
              <a:t>В Великобритании пишут день, месяц, год</a:t>
            </a:r>
            <a:br>
              <a:rPr lang="ru-RU" dirty="0"/>
            </a:br>
            <a:r>
              <a:rPr lang="ru-RU" b="1" dirty="0"/>
              <a:t>26 </a:t>
            </a:r>
            <a:r>
              <a:rPr lang="ru-RU" b="1" dirty="0" err="1"/>
              <a:t>April</a:t>
            </a:r>
            <a:r>
              <a:rPr lang="ru-RU" b="1" dirty="0"/>
              <a:t>, 2008</a:t>
            </a:r>
            <a:br>
              <a:rPr lang="ru-RU" dirty="0"/>
            </a:br>
            <a:r>
              <a:rPr lang="ru-RU" dirty="0"/>
              <a:t>В США указывают сначала месяц, за ним следует день, а затем год</a:t>
            </a:r>
            <a:br>
              <a:rPr lang="ru-RU" dirty="0"/>
            </a:br>
            <a:r>
              <a:rPr lang="ru-RU" b="1" dirty="0" err="1"/>
              <a:t>April</a:t>
            </a:r>
            <a:r>
              <a:rPr lang="ru-RU" b="1" dirty="0"/>
              <a:t> 26, 2008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4929198"/>
            <a:ext cx="55721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</a:rPr>
              <a:t>8 – 11 – 18, 8 / 11 / 18 или 8. 11. 18 </a:t>
            </a:r>
            <a:r>
              <a:rPr lang="ru-RU" dirty="0">
                <a:solidFill>
                  <a:srgbClr val="FF0000"/>
                </a:solidFill>
              </a:rPr>
              <a:t>не должны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быть  в деловых письмах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Addressee’s</a:t>
            </a:r>
            <a:r>
              <a:rPr lang="ru-RU" dirty="0"/>
              <a:t> </a:t>
            </a:r>
            <a:r>
              <a:rPr lang="ru-RU" dirty="0" err="1"/>
              <a:t>name</a:t>
            </a:r>
            <a:r>
              <a:rPr lang="ru-RU" dirty="0"/>
              <a:t>, </a:t>
            </a:r>
            <a:r>
              <a:rPr lang="ru-RU" dirty="0" err="1"/>
              <a:t>title</a:t>
            </a:r>
            <a:r>
              <a:rPr lang="ru-RU" dirty="0"/>
              <a:t>, </a:t>
            </a:r>
            <a:r>
              <a:rPr lang="ru-RU" dirty="0" err="1"/>
              <a:t>company</a:t>
            </a:r>
            <a:r>
              <a:rPr lang="ru-RU" dirty="0"/>
              <a:t>, </a:t>
            </a:r>
            <a:r>
              <a:rPr lang="ru-RU" dirty="0" err="1"/>
              <a:t>address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725379"/>
          </a:xfrm>
        </p:spPr>
        <p:txBody>
          <a:bodyPr/>
          <a:lstStyle/>
          <a:p>
            <a:pPr>
              <a:buNone/>
            </a:pPr>
            <a:r>
              <a:rPr lang="ru-RU" dirty="0"/>
              <a:t>    </a:t>
            </a:r>
            <a:r>
              <a:rPr lang="en-US" dirty="0"/>
              <a:t>Miss E. </a:t>
            </a:r>
            <a:r>
              <a:rPr lang="en-US" dirty="0" err="1"/>
              <a:t>Hughers</a:t>
            </a:r>
            <a:br>
              <a:rPr lang="en-US" dirty="0"/>
            </a:br>
            <a:r>
              <a:rPr lang="en-US" dirty="0"/>
              <a:t>Sales Manager</a:t>
            </a:r>
            <a:br>
              <a:rPr lang="en-US" dirty="0"/>
            </a:br>
            <a:r>
              <a:rPr lang="en-US" dirty="0" err="1"/>
              <a:t>Soundsonic</a:t>
            </a:r>
            <a:r>
              <a:rPr lang="en-US" dirty="0"/>
              <a:t> Ltd</a:t>
            </a:r>
            <a:br>
              <a:rPr lang="en-US" dirty="0"/>
            </a:br>
            <a:r>
              <a:rPr lang="en-US" dirty="0"/>
              <a:t>54 Oxford Road</a:t>
            </a:r>
            <a:br>
              <a:rPr lang="en-US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Dear - </a:t>
            </a:r>
            <a:r>
              <a:rPr lang="ru-RU" dirty="0"/>
              <a:t>обращение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А) Если вы знаете имя вашего адресата, вы пишите: </a:t>
            </a:r>
            <a:r>
              <a:rPr lang="ru-RU" b="1" dirty="0" err="1"/>
              <a:t>Dear</a:t>
            </a:r>
            <a:r>
              <a:rPr lang="ru-RU" b="1" dirty="0"/>
              <a:t> </a:t>
            </a:r>
            <a:r>
              <a:rPr lang="ru-RU" b="1" dirty="0" err="1"/>
              <a:t>Mr</a:t>
            </a:r>
            <a:r>
              <a:rPr lang="ru-RU" b="1" dirty="0"/>
              <a:t>. </a:t>
            </a:r>
            <a:r>
              <a:rPr lang="ru-RU" b="1" dirty="0" err="1"/>
              <a:t>Patricks</a:t>
            </a:r>
            <a:r>
              <a:rPr lang="ru-RU" dirty="0"/>
              <a:t>,</a:t>
            </a:r>
          </a:p>
          <a:p>
            <a:pPr>
              <a:buNone/>
            </a:pPr>
            <a:r>
              <a:rPr lang="ru-RU" b="1" dirty="0" err="1"/>
              <a:t>Dear</a:t>
            </a:r>
            <a:r>
              <a:rPr lang="ru-RU" b="1" dirty="0"/>
              <a:t> </a:t>
            </a:r>
            <a:r>
              <a:rPr lang="ru-RU" b="1" dirty="0" err="1"/>
              <a:t>Mr</a:t>
            </a:r>
            <a:r>
              <a:rPr lang="ru-RU" dirty="0"/>
              <a:t>. – обращение к мужчине (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any</a:t>
            </a:r>
            <a:r>
              <a:rPr lang="ru-RU" dirty="0"/>
              <a:t> </a:t>
            </a:r>
            <a:r>
              <a:rPr lang="ru-RU" dirty="0" err="1"/>
              <a:t>man</a:t>
            </a:r>
            <a:r>
              <a:rPr lang="ru-RU" dirty="0"/>
              <a:t>)</a:t>
            </a:r>
          </a:p>
          <a:p>
            <a:pPr>
              <a:buNone/>
            </a:pPr>
            <a:r>
              <a:rPr lang="ru-RU" b="1" dirty="0" err="1"/>
              <a:t>Dear</a:t>
            </a:r>
            <a:r>
              <a:rPr lang="ru-RU" b="1" dirty="0"/>
              <a:t> </a:t>
            </a:r>
            <a:r>
              <a:rPr lang="ru-RU" b="1" dirty="0" err="1"/>
              <a:t>Ms</a:t>
            </a:r>
            <a:r>
              <a:rPr lang="ru-RU" b="1" dirty="0"/>
              <a:t>.</a:t>
            </a:r>
            <a:r>
              <a:rPr lang="ru-RU" dirty="0"/>
              <a:t> – обращение к женщине (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any</a:t>
            </a:r>
            <a:r>
              <a:rPr lang="ru-RU" dirty="0"/>
              <a:t> </a:t>
            </a:r>
            <a:r>
              <a:rPr lang="ru-RU" dirty="0" err="1"/>
              <a:t>woman</a:t>
            </a:r>
            <a:r>
              <a:rPr lang="ru-RU" dirty="0"/>
              <a:t>)</a:t>
            </a:r>
          </a:p>
          <a:p>
            <a:pPr>
              <a:buNone/>
            </a:pPr>
            <a:r>
              <a:rPr lang="ru-RU" b="1" dirty="0" err="1"/>
              <a:t>Dear</a:t>
            </a:r>
            <a:r>
              <a:rPr lang="ru-RU" b="1" dirty="0"/>
              <a:t> </a:t>
            </a:r>
            <a:r>
              <a:rPr lang="ru-RU" b="1" dirty="0" err="1"/>
              <a:t>Mrs</a:t>
            </a:r>
            <a:r>
              <a:rPr lang="ru-RU" b="1" dirty="0"/>
              <a:t>.–</a:t>
            </a:r>
            <a:r>
              <a:rPr lang="ru-RU" dirty="0"/>
              <a:t> обращение к замужней женщине (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a</a:t>
            </a:r>
            <a:r>
              <a:rPr lang="ru-RU" dirty="0"/>
              <a:t> </a:t>
            </a:r>
            <a:r>
              <a:rPr lang="ru-RU" dirty="0" err="1"/>
              <a:t>married</a:t>
            </a:r>
            <a:r>
              <a:rPr lang="ru-RU" dirty="0"/>
              <a:t> </a:t>
            </a:r>
            <a:r>
              <a:rPr lang="ru-RU" dirty="0" err="1"/>
              <a:t>woman</a:t>
            </a:r>
            <a:r>
              <a:rPr lang="ru-RU" dirty="0"/>
              <a:t>)</a:t>
            </a:r>
          </a:p>
          <a:p>
            <a:pPr>
              <a:buNone/>
            </a:pPr>
            <a:r>
              <a:rPr lang="en-US" b="1" dirty="0"/>
              <a:t>Dear Miss</a:t>
            </a:r>
            <a:r>
              <a:rPr lang="en-US" dirty="0"/>
              <a:t> - </a:t>
            </a:r>
            <a:r>
              <a:rPr lang="ru-RU" dirty="0" err="1"/>
              <a:t>обращениекнезамужнейженщине</a:t>
            </a:r>
            <a:r>
              <a:rPr lang="en-US" dirty="0"/>
              <a:t> (for a single/unmarried woman)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B) Если вы не знаете имя адресата, то ваше обращение будет следующим:</a:t>
            </a:r>
          </a:p>
          <a:p>
            <a:pPr>
              <a:buNone/>
            </a:pPr>
            <a:r>
              <a:rPr lang="ru-RU" b="1" dirty="0" err="1"/>
              <a:t>Dear</a:t>
            </a:r>
            <a:r>
              <a:rPr lang="ru-RU" b="1" dirty="0"/>
              <a:t> </a:t>
            </a:r>
            <a:r>
              <a:rPr lang="ru-RU" b="1" dirty="0" err="1"/>
              <a:t>Sir</a:t>
            </a:r>
            <a:r>
              <a:rPr lang="ru-RU" dirty="0"/>
              <a:t>, - по отношению к мужчине (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a</a:t>
            </a:r>
            <a:r>
              <a:rPr lang="ru-RU" dirty="0"/>
              <a:t> </a:t>
            </a:r>
            <a:r>
              <a:rPr lang="ru-RU" dirty="0" err="1"/>
              <a:t>man</a:t>
            </a:r>
            <a:r>
              <a:rPr lang="ru-RU" dirty="0"/>
              <a:t>)</a:t>
            </a:r>
          </a:p>
          <a:p>
            <a:pPr>
              <a:buNone/>
            </a:pPr>
            <a:r>
              <a:rPr lang="ru-RU" b="1" dirty="0" err="1"/>
              <a:t>Dear</a:t>
            </a:r>
            <a:r>
              <a:rPr lang="ru-RU" b="1" dirty="0"/>
              <a:t> </a:t>
            </a:r>
            <a:r>
              <a:rPr lang="ru-RU" b="1" dirty="0" err="1"/>
              <a:t>Madam</a:t>
            </a:r>
            <a:r>
              <a:rPr lang="ru-RU" dirty="0"/>
              <a:t>, - по отношению к женщине (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a</a:t>
            </a:r>
            <a:r>
              <a:rPr lang="ru-RU" dirty="0"/>
              <a:t> </a:t>
            </a:r>
            <a:r>
              <a:rPr lang="ru-RU" dirty="0" err="1"/>
              <a:t>woman</a:t>
            </a:r>
            <a:r>
              <a:rPr lang="ru-RU" dirty="0"/>
              <a:t>)</a:t>
            </a:r>
          </a:p>
          <a:p>
            <a:r>
              <a:rPr lang="ru-RU" dirty="0"/>
              <a:t>С) Если вы знаете лишь должность и не знаете пол адресата:</a:t>
            </a:r>
          </a:p>
          <a:p>
            <a:pPr>
              <a:buNone/>
            </a:pPr>
            <a:r>
              <a:rPr lang="en-US" b="1" dirty="0"/>
              <a:t>Dear Sales Manager, </a:t>
            </a:r>
            <a:r>
              <a:rPr lang="ru-RU" b="1" dirty="0"/>
              <a:t>или</a:t>
            </a:r>
          </a:p>
          <a:p>
            <a:pPr>
              <a:buNone/>
            </a:pPr>
            <a:r>
              <a:rPr lang="en-US" b="1" dirty="0"/>
              <a:t>Dear Sir / Madam,</a:t>
            </a:r>
            <a:endParaRPr lang="ru-RU" b="1" dirty="0"/>
          </a:p>
          <a:p>
            <a:r>
              <a:rPr lang="ru-RU" dirty="0"/>
              <a:t>D) Если вы обращаетесь не к конкретному адресату, а к компании, ваше обращение будет звучать так:</a:t>
            </a:r>
          </a:p>
          <a:p>
            <a:pPr>
              <a:buNone/>
            </a:pPr>
            <a:r>
              <a:rPr lang="ru-RU" b="1" dirty="0" err="1"/>
              <a:t>Dear</a:t>
            </a:r>
            <a:r>
              <a:rPr lang="ru-RU" b="1" dirty="0"/>
              <a:t> </a:t>
            </a:r>
            <a:r>
              <a:rPr lang="ru-RU" b="1" dirty="0" err="1"/>
              <a:t>Sirs</a:t>
            </a:r>
            <a:r>
              <a:rPr lang="ru-RU" b="1" dirty="0"/>
              <a:t>,</a:t>
            </a:r>
          </a:p>
          <a:p>
            <a:r>
              <a:rPr lang="ru-RU" dirty="0"/>
              <a:t>Е) Только в случае, если адресат – ваш друг или хорошо знакомый по бизнесу, вы можете обратиться: </a:t>
            </a:r>
          </a:p>
          <a:p>
            <a:pPr>
              <a:buNone/>
            </a:pPr>
            <a:r>
              <a:rPr lang="ru-RU" b="1" dirty="0" err="1"/>
              <a:t>Dear</a:t>
            </a:r>
            <a:r>
              <a:rPr lang="ru-RU" b="1" dirty="0"/>
              <a:t> </a:t>
            </a:r>
            <a:r>
              <a:rPr lang="ru-RU" b="1" dirty="0" err="1"/>
              <a:t>Joe</a:t>
            </a:r>
            <a:r>
              <a:rPr lang="ru-RU" b="1" dirty="0"/>
              <a:t> </a:t>
            </a:r>
            <a:r>
              <a:rPr lang="ru-RU" b="1" dirty="0" err="1"/>
              <a:t>or</a:t>
            </a:r>
            <a:r>
              <a:rPr lang="ru-RU" b="1" dirty="0"/>
              <a:t> </a:t>
            </a:r>
            <a:r>
              <a:rPr lang="ru-RU" b="1" dirty="0" err="1"/>
              <a:t>Dear</a:t>
            </a:r>
            <a:r>
              <a:rPr lang="ru-RU" b="1" dirty="0"/>
              <a:t> </a:t>
            </a:r>
            <a:r>
              <a:rPr lang="ru-RU" b="1" dirty="0" err="1"/>
              <a:t>Helen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Subject</a:t>
            </a:r>
            <a:r>
              <a:rPr lang="ru-RU" dirty="0"/>
              <a:t> – Тема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Строка </a:t>
            </a:r>
            <a:r>
              <a:rPr lang="ru-RU" b="1" dirty="0" err="1"/>
              <a:t>Subject</a:t>
            </a:r>
            <a:r>
              <a:rPr lang="ru-RU" b="1" dirty="0"/>
              <a:t> </a:t>
            </a:r>
            <a:r>
              <a:rPr lang="ru-RU" b="1" dirty="0" err="1"/>
              <a:t>Line</a:t>
            </a:r>
            <a:r>
              <a:rPr lang="ru-RU" dirty="0"/>
              <a:t> – (Тема письма / сообщения) информирует о содержании письма. Это может быть ,например, Счёт-фактура – </a:t>
            </a:r>
            <a:r>
              <a:rPr lang="ru-RU" b="1" u="sng" dirty="0" err="1"/>
              <a:t>Invoice</a:t>
            </a:r>
            <a:r>
              <a:rPr lang="ru-RU" b="1" u="sng" dirty="0"/>
              <a:t> 265 </a:t>
            </a:r>
            <a:r>
              <a:rPr lang="ru-RU" dirty="0"/>
              <a:t>или Заказ и его номер – </a:t>
            </a:r>
            <a:r>
              <a:rPr lang="ru-RU" b="1" u="sng" dirty="0" err="1"/>
              <a:t>Order</a:t>
            </a:r>
            <a:r>
              <a:rPr lang="ru-RU" b="1" u="sng" dirty="0"/>
              <a:t> 439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Body of a Letter</a:t>
            </a:r>
            <a:r>
              <a:rPr lang="ru-RU" dirty="0"/>
              <a:t> – Содержание письма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1. </a:t>
            </a:r>
            <a:r>
              <a:rPr lang="en-US" sz="3600" b="1" dirty="0"/>
              <a:t>The opening</a:t>
            </a:r>
            <a:r>
              <a:rPr lang="en-US" sz="3600" dirty="0"/>
              <a:t> – </a:t>
            </a:r>
            <a:r>
              <a:rPr lang="ru-RU" sz="3600" dirty="0"/>
              <a:t>начало</a:t>
            </a:r>
            <a:r>
              <a:rPr lang="en-US" sz="3600" dirty="0"/>
              <a:t>.</a:t>
            </a:r>
            <a:endParaRPr lang="ru-RU" sz="3600" dirty="0"/>
          </a:p>
          <a:p>
            <a:r>
              <a:rPr lang="en-US" sz="3600" dirty="0"/>
              <a:t>2. </a:t>
            </a:r>
            <a:r>
              <a:rPr lang="en-US" sz="3600" b="1" dirty="0"/>
              <a:t>The main message</a:t>
            </a:r>
            <a:r>
              <a:rPr lang="en-US" sz="3600" dirty="0"/>
              <a:t> – </a:t>
            </a:r>
            <a:r>
              <a:rPr lang="ru-RU" sz="3600" dirty="0"/>
              <a:t>основная часть</a:t>
            </a:r>
            <a:r>
              <a:rPr lang="en-US" sz="3600" dirty="0"/>
              <a:t>.</a:t>
            </a:r>
            <a:endParaRPr lang="ru-RU" sz="3600" dirty="0"/>
          </a:p>
          <a:p>
            <a:r>
              <a:rPr lang="ru-RU" sz="3600" dirty="0"/>
              <a:t>3. </a:t>
            </a:r>
            <a:r>
              <a:rPr lang="ru-RU" sz="3600" b="1" dirty="0" err="1"/>
              <a:t>The</a:t>
            </a:r>
            <a:r>
              <a:rPr lang="ru-RU" sz="3600" b="1" dirty="0"/>
              <a:t> </a:t>
            </a:r>
            <a:r>
              <a:rPr lang="ru-RU" sz="3600" b="1" dirty="0" err="1"/>
              <a:t>closing</a:t>
            </a:r>
            <a:r>
              <a:rPr lang="ru-RU" sz="3600" dirty="0"/>
              <a:t> – заключительная часть.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Complimentary</a:t>
            </a:r>
            <a:r>
              <a:rPr lang="ru-RU" dirty="0"/>
              <a:t> </a:t>
            </a:r>
            <a:r>
              <a:rPr lang="ru-RU" dirty="0" err="1"/>
              <a:t>Close</a:t>
            </a:r>
            <a:r>
              <a:rPr lang="ru-RU" dirty="0"/>
              <a:t> – Окончание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Yours faithfully </a:t>
            </a:r>
            <a:r>
              <a:rPr lang="en-US" dirty="0"/>
              <a:t>(</a:t>
            </a:r>
            <a:r>
              <a:rPr lang="en-US" sz="2600" i="1" dirty="0"/>
              <a:t>when we don’t know the recipient’s name</a:t>
            </a:r>
            <a:r>
              <a:rPr lang="en-US" dirty="0"/>
              <a:t>)</a:t>
            </a:r>
            <a:r>
              <a:rPr lang="ru-RU" dirty="0"/>
              <a:t> - с совершенным почтением</a:t>
            </a:r>
            <a:endParaRPr lang="en-US" dirty="0"/>
          </a:p>
          <a:p>
            <a:r>
              <a:rPr lang="en-US" b="1" dirty="0"/>
              <a:t>Yours sincerely </a:t>
            </a:r>
            <a:r>
              <a:rPr lang="en-US" dirty="0"/>
              <a:t>(</a:t>
            </a:r>
            <a:r>
              <a:rPr lang="en-US" sz="2600" i="1" dirty="0"/>
              <a:t>when we know the recipient’s name</a:t>
            </a:r>
            <a:r>
              <a:rPr lang="en-US" dirty="0"/>
              <a:t>)</a:t>
            </a:r>
            <a:r>
              <a:rPr lang="ru-RU" dirty="0"/>
              <a:t> – искренне Ваш</a:t>
            </a:r>
            <a:endParaRPr lang="en-US" dirty="0"/>
          </a:p>
          <a:p>
            <a:r>
              <a:rPr lang="en-US" b="1" dirty="0"/>
              <a:t>Yours truly/ Truly yours/ Very truly yours</a:t>
            </a:r>
          </a:p>
          <a:p>
            <a:r>
              <a:rPr lang="en-US" dirty="0"/>
              <a:t>Sincerely </a:t>
            </a:r>
          </a:p>
          <a:p>
            <a:r>
              <a:rPr lang="en-US" b="1" dirty="0"/>
              <a:t>Best wishes</a:t>
            </a:r>
          </a:p>
          <a:p>
            <a:r>
              <a:rPr lang="en-US" b="1" dirty="0"/>
              <a:t>Best regards/ Regards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Signature</a:t>
            </a:r>
            <a:r>
              <a:rPr lang="ru-RU" b="1" dirty="0"/>
              <a:t> – Подпись</a:t>
            </a:r>
          </a:p>
          <a:p>
            <a:pPr>
              <a:buNone/>
            </a:pPr>
            <a:endParaRPr lang="ru-RU" b="1" dirty="0"/>
          </a:p>
          <a:p>
            <a:r>
              <a:rPr lang="ru-RU" b="1" dirty="0" err="1"/>
              <a:t>Sender’s</a:t>
            </a:r>
            <a:r>
              <a:rPr lang="ru-RU" b="1" dirty="0"/>
              <a:t> </a:t>
            </a:r>
            <a:r>
              <a:rPr lang="ru-RU" b="1" dirty="0" err="1"/>
              <a:t>name</a:t>
            </a:r>
            <a:r>
              <a:rPr lang="ru-RU" b="1" dirty="0"/>
              <a:t> – Имя отправителя</a:t>
            </a:r>
            <a:endParaRPr lang="ru-RU" dirty="0"/>
          </a:p>
          <a:p>
            <a:r>
              <a:rPr lang="ru-RU" b="1" dirty="0" err="1"/>
              <a:t>Sender’s</a:t>
            </a:r>
            <a:r>
              <a:rPr lang="ru-RU" b="1" dirty="0"/>
              <a:t> </a:t>
            </a:r>
            <a:r>
              <a:rPr lang="ru-RU" b="1" dirty="0" err="1"/>
              <a:t>Title</a:t>
            </a:r>
            <a:r>
              <a:rPr lang="ru-RU" b="1" dirty="0"/>
              <a:t> – Должность отправителя</a:t>
            </a:r>
          </a:p>
          <a:p>
            <a:endParaRPr lang="ru-RU" dirty="0"/>
          </a:p>
          <a:p>
            <a:r>
              <a:rPr lang="ru-RU" b="1" dirty="0" err="1"/>
              <a:t>Enclosure</a:t>
            </a:r>
            <a:r>
              <a:rPr lang="ru-RU" b="1" dirty="0"/>
              <a:t> – вложение (</a:t>
            </a:r>
            <a:r>
              <a:rPr lang="ru-RU" b="1" dirty="0" err="1"/>
              <a:t>Enc</a:t>
            </a:r>
            <a:r>
              <a:rPr lang="ru-RU" b="1" dirty="0"/>
              <a:t>, </a:t>
            </a:r>
            <a:r>
              <a:rPr lang="ru-RU" b="1" dirty="0" err="1"/>
              <a:t>Encl</a:t>
            </a:r>
            <a:r>
              <a:rPr lang="ru-RU" b="1" dirty="0"/>
              <a:t>, </a:t>
            </a:r>
            <a:r>
              <a:rPr lang="ru-RU" b="1" dirty="0" err="1"/>
              <a:t>Encis</a:t>
            </a:r>
            <a:r>
              <a:rPr lang="ru-RU" b="1" dirty="0"/>
              <a:t>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</TotalTime>
  <Words>461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Corbel</vt:lpstr>
      <vt:lpstr>Wingdings</vt:lpstr>
      <vt:lpstr>Wingdings 2</vt:lpstr>
      <vt:lpstr>Wingdings 3</vt:lpstr>
      <vt:lpstr>Модульная</vt:lpstr>
      <vt:lpstr>Sender’s Сompany and Sender’s Address</vt:lpstr>
      <vt:lpstr>Date</vt:lpstr>
      <vt:lpstr>Addressee’s name, title, company, address</vt:lpstr>
      <vt:lpstr>Dear - обращение</vt:lpstr>
      <vt:lpstr>Презентация PowerPoint</vt:lpstr>
      <vt:lpstr>Subject – Тема</vt:lpstr>
      <vt:lpstr>Body of a Letter – Содержание письма</vt:lpstr>
      <vt:lpstr>Complimentary Close – Окончание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Sender’s Сompany and Sender’s Address</dc:title>
  <dc:creator>Admin</dc:creator>
  <cp:lastModifiedBy>ilya</cp:lastModifiedBy>
  <cp:revision>3</cp:revision>
  <dcterms:created xsi:type="dcterms:W3CDTF">2023-10-09T09:22:36Z</dcterms:created>
  <dcterms:modified xsi:type="dcterms:W3CDTF">2023-11-07T19:49:51Z</dcterms:modified>
</cp:coreProperties>
</file>