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64" r:id="rId4"/>
    <p:sldId id="261" r:id="rId5"/>
    <p:sldId id="271" r:id="rId6"/>
    <p:sldId id="266" r:id="rId7"/>
    <p:sldId id="265" r:id="rId8"/>
    <p:sldId id="258" r:id="rId9"/>
    <p:sldId id="272" r:id="rId10"/>
    <p:sldId id="257" r:id="rId11"/>
    <p:sldId id="268" r:id="rId12"/>
    <p:sldId id="275" r:id="rId13"/>
    <p:sldId id="273" r:id="rId14"/>
    <p:sldId id="269" r:id="rId15"/>
    <p:sldId id="274" r:id="rId16"/>
    <p:sldId id="276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886200"/>
            <a:ext cx="5976664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Выполнил: студентка ГПОУ ТО «Тульский колледж профессиональных технологий и сервиса»</a:t>
            </a:r>
          </a:p>
          <a:p>
            <a:pPr algn="r"/>
            <a:r>
              <a:rPr lang="ru-RU" sz="2000" dirty="0" err="1" smtClean="0"/>
              <a:t>Татур</a:t>
            </a:r>
            <a:r>
              <a:rPr lang="ru-RU" sz="2000" dirty="0" smtClean="0"/>
              <a:t> Анна, гр.Т-17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Санитарно-микробиологическая оценка объектов внешней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60648"/>
            <a:ext cx="7625612" cy="5454352"/>
          </a:xfrm>
        </p:spPr>
      </p:pic>
    </p:spTree>
    <p:extLst>
      <p:ext uri="{BB962C8B-B14F-4D97-AF65-F5344CB8AC3E}">
        <p14:creationId xmlns:p14="http://schemas.microsoft.com/office/powerpoint/2010/main" val="2425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5472608" cy="41044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5451123" cy="2063640"/>
          </a:xfrm>
        </p:spPr>
      </p:pic>
    </p:spTree>
    <p:extLst>
      <p:ext uri="{BB962C8B-B14F-4D97-AF65-F5344CB8AC3E}">
        <p14:creationId xmlns:p14="http://schemas.microsoft.com/office/powerpoint/2010/main" val="14664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97688" cy="6223266"/>
          </a:xfrm>
        </p:spPr>
      </p:pic>
    </p:spTree>
    <p:extLst>
      <p:ext uri="{BB962C8B-B14F-4D97-AF65-F5344CB8AC3E}">
        <p14:creationId xmlns:p14="http://schemas.microsoft.com/office/powerpoint/2010/main" val="16063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4800" cy="580926"/>
          </a:xfrm>
        </p:spPr>
        <p:txBody>
          <a:bodyPr/>
          <a:lstStyle/>
          <a:p>
            <a:pPr algn="ctr"/>
            <a:r>
              <a:rPr lang="ru-RU" dirty="0" smtClean="0"/>
              <a:t>Микрофлора воды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980727"/>
            <a:ext cx="7993538" cy="5212453"/>
          </a:xfrm>
        </p:spPr>
      </p:pic>
    </p:spTree>
    <p:extLst>
      <p:ext uri="{BB962C8B-B14F-4D97-AF65-F5344CB8AC3E}">
        <p14:creationId xmlns:p14="http://schemas.microsoft.com/office/powerpoint/2010/main" val="4218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4" y="332657"/>
            <a:ext cx="8126691" cy="6095018"/>
          </a:xfrm>
        </p:spPr>
      </p:pic>
    </p:spTree>
    <p:extLst>
      <p:ext uri="{BB962C8B-B14F-4D97-AF65-F5344CB8AC3E}">
        <p14:creationId xmlns:p14="http://schemas.microsoft.com/office/powerpoint/2010/main" val="4051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ru-RU" dirty="0" smtClean="0"/>
              <a:t>Болезнетворные микроорганизмы воды.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5" y="1268760"/>
            <a:ext cx="7985653" cy="5413176"/>
          </a:xfrm>
        </p:spPr>
      </p:pic>
    </p:spTree>
    <p:extLst>
      <p:ext uri="{BB962C8B-B14F-4D97-AF65-F5344CB8AC3E}">
        <p14:creationId xmlns:p14="http://schemas.microsoft.com/office/powerpoint/2010/main" val="7371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Микроорганизмы находятся не только в почве, воздухе, воде!</a:t>
            </a:r>
            <a:br>
              <a:rPr lang="ru-RU" sz="2400" dirty="0" smtClean="0"/>
            </a:br>
            <a:r>
              <a:rPr lang="ru-RU" sz="2400" dirty="0" smtClean="0"/>
              <a:t> Они нас окружают повсюду!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199"/>
            <a:ext cx="6480720" cy="4882143"/>
          </a:xfrm>
        </p:spPr>
      </p:pic>
    </p:spTree>
    <p:extLst>
      <p:ext uri="{BB962C8B-B14F-4D97-AF65-F5344CB8AC3E}">
        <p14:creationId xmlns:p14="http://schemas.microsoft.com/office/powerpoint/2010/main" val="6546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7924800" cy="4968552"/>
          </a:xfrm>
        </p:spPr>
        <p:txBody>
          <a:bodyPr/>
          <a:lstStyle/>
          <a:p>
            <a:r>
              <a:rPr lang="ru-RU" sz="2400" dirty="0" smtClean="0"/>
              <a:t>	Мы </a:t>
            </a:r>
            <a:r>
              <a:rPr lang="ru-RU" sz="2400" dirty="0"/>
              <a:t>окружены бактериями, некоторые из них вредоносные, другие приносят пользу. И только от нас зависит, насколько эффективно мы сосуществуем с этими крошечными живыми организмами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	</a:t>
            </a:r>
            <a:r>
              <a:rPr lang="ru-RU" sz="2400" dirty="0" smtClean="0"/>
              <a:t> </a:t>
            </a:r>
            <a:r>
              <a:rPr lang="ru-RU" sz="2400" dirty="0"/>
              <a:t>В наших силах получать выгоду от полезных бактерий, избегая избыточного и нецелесообразного применения антибиотиков, и держаться подальше от вредных бактерий, предпринимая соответствующие профилактические меры, такие как соблюдение правил личной гигиены и прохождение плановых медосмотров.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940966"/>
          </a:xfrm>
        </p:spPr>
        <p:txBody>
          <a:bodyPr/>
          <a:lstStyle/>
          <a:p>
            <a:r>
              <a:rPr lang="ru-RU" sz="2400" dirty="0" smtClean="0"/>
              <a:t>Санитарная микробиология - </a:t>
            </a:r>
            <a:r>
              <a:rPr lang="ru-RU" sz="1800" dirty="0" smtClean="0"/>
              <a:t>раздел медицинской микробиологии, изучающий микрофлору окружающей среды и ее влияние на здоровье.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533754"/>
            <a:ext cx="5472608" cy="3753774"/>
          </a:xfrm>
        </p:spPr>
      </p:pic>
    </p:spTree>
    <p:extLst>
      <p:ext uri="{BB962C8B-B14F-4D97-AF65-F5344CB8AC3E}">
        <p14:creationId xmlns:p14="http://schemas.microsoft.com/office/powerpoint/2010/main" val="3798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1" y="188640"/>
            <a:ext cx="7584843" cy="5688632"/>
          </a:xfrm>
        </p:spPr>
      </p:pic>
    </p:spTree>
    <p:extLst>
      <p:ext uri="{BB962C8B-B14F-4D97-AF65-F5344CB8AC3E}">
        <p14:creationId xmlns:p14="http://schemas.microsoft.com/office/powerpoint/2010/main" val="41938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4664"/>
            <a:ext cx="6336704" cy="5488065"/>
          </a:xfrm>
        </p:spPr>
      </p:pic>
    </p:spTree>
    <p:extLst>
      <p:ext uri="{BB962C8B-B14F-4D97-AF65-F5344CB8AC3E}">
        <p14:creationId xmlns:p14="http://schemas.microsoft.com/office/powerpoint/2010/main" val="5794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9817"/>
            <a:ext cx="7313578" cy="5485183"/>
          </a:xfrm>
        </p:spPr>
      </p:pic>
    </p:spTree>
    <p:extLst>
      <p:ext uri="{BB962C8B-B14F-4D97-AF65-F5344CB8AC3E}">
        <p14:creationId xmlns:p14="http://schemas.microsoft.com/office/powerpoint/2010/main" val="28684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529602" cy="5647201"/>
          </a:xfrm>
        </p:spPr>
      </p:pic>
    </p:spTree>
    <p:extLst>
      <p:ext uri="{BB962C8B-B14F-4D97-AF65-F5344CB8AC3E}">
        <p14:creationId xmlns:p14="http://schemas.microsoft.com/office/powerpoint/2010/main" val="32571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37829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3607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17568" cy="54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2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sz="2400" dirty="0" smtClean="0"/>
              <a:t>Микрофлора воздуха помещения с кондиционером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09909" cy="3758526"/>
          </a:xfrm>
        </p:spPr>
      </p:pic>
    </p:spTree>
    <p:extLst>
      <p:ext uri="{BB962C8B-B14F-4D97-AF65-F5344CB8AC3E}">
        <p14:creationId xmlns:p14="http://schemas.microsoft.com/office/powerpoint/2010/main" val="35977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62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Санитарно-микробиологическая оценка объектов внешней среды.</vt:lpstr>
      <vt:lpstr>Санитарная микробиология - раздел медицинской микробиологии, изучающий микрофлору окружающей среды и ее влияние на здоровье.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Микрофлора воздуха помещения с кондиционером</vt:lpstr>
      <vt:lpstr>Презентация PowerPoint</vt:lpstr>
      <vt:lpstr>Презентация PowerPoint</vt:lpstr>
      <vt:lpstr>Презентация PowerPoint</vt:lpstr>
      <vt:lpstr>Микрофлора воды</vt:lpstr>
      <vt:lpstr>Презентация PowerPoint</vt:lpstr>
      <vt:lpstr>Болезнетворные микроорганизмы воды.</vt:lpstr>
      <vt:lpstr>Микроорганизмы находятся не только в почве, воздухе, воде!  Они нас окружают повсюду!</vt:lpstr>
      <vt:lpstr> Мы окружены бактериями, некоторые из них вредоносные, другие приносят пользу. И только от нас зависит, насколько эффективно мы сосуществуем с этими крошечными живыми организмами.   В наших силах получать выгоду от полезных бактерий, избегая избыточного и нецелесообразного применения антибиотиков, и держаться подальше от вредных бактерий, предпринимая соответствующие профилактические меры, такие как соблюдение правил личной гигиены и прохождение плановых медосмотров.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Санитарно-микробиологическая оценка объектов внешней среды.</dc:title>
  <dc:creator>Home_W7_64</dc:creator>
  <cp:lastModifiedBy>Home_W7_64</cp:lastModifiedBy>
  <cp:revision>8</cp:revision>
  <dcterms:created xsi:type="dcterms:W3CDTF">2016-02-01T12:13:22Z</dcterms:created>
  <dcterms:modified xsi:type="dcterms:W3CDTF">2016-02-01T13:16:56Z</dcterms:modified>
</cp:coreProperties>
</file>